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 id="2147483672" r:id="rId3"/>
  </p:sldMasterIdLst>
  <p:notesMasterIdLst>
    <p:notesMasterId r:id="rId41"/>
  </p:notesMasterIdLst>
  <p:sldIdLst>
    <p:sldId id="427" r:id="rId4"/>
    <p:sldId id="277" r:id="rId5"/>
    <p:sldId id="278" r:id="rId6"/>
    <p:sldId id="279" r:id="rId7"/>
    <p:sldId id="282" r:id="rId8"/>
    <p:sldId id="271" r:id="rId9"/>
    <p:sldId id="299" r:id="rId10"/>
    <p:sldId id="424" r:id="rId11"/>
    <p:sldId id="423" r:id="rId12"/>
    <p:sldId id="415" r:id="rId13"/>
    <p:sldId id="416" r:id="rId14"/>
    <p:sldId id="417" r:id="rId15"/>
    <p:sldId id="418" r:id="rId16"/>
    <p:sldId id="419" r:id="rId17"/>
    <p:sldId id="420" r:id="rId18"/>
    <p:sldId id="421" r:id="rId19"/>
    <p:sldId id="422" r:id="rId20"/>
    <p:sldId id="378" r:id="rId21"/>
    <p:sldId id="297" r:id="rId22"/>
    <p:sldId id="333" r:id="rId23"/>
    <p:sldId id="425" r:id="rId24"/>
    <p:sldId id="301" r:id="rId25"/>
    <p:sldId id="302" r:id="rId26"/>
    <p:sldId id="289" r:id="rId27"/>
    <p:sldId id="290" r:id="rId28"/>
    <p:sldId id="293" r:id="rId29"/>
    <p:sldId id="291" r:id="rId30"/>
    <p:sldId id="264" r:id="rId31"/>
    <p:sldId id="265" r:id="rId32"/>
    <p:sldId id="266" r:id="rId33"/>
    <p:sldId id="267" r:id="rId34"/>
    <p:sldId id="272" r:id="rId35"/>
    <p:sldId id="268" r:id="rId36"/>
    <p:sldId id="269" r:id="rId37"/>
    <p:sldId id="426" r:id="rId38"/>
    <p:sldId id="306" r:id="rId39"/>
    <p:sldId id="307" r:id="rId40"/>
  </p:sldIdLst>
  <p:sldSz cx="9144000" cy="6858000" type="screen4x3"/>
  <p:notesSz cx="6858000" cy="9144000"/>
  <p:custDataLst>
    <p:tags r:id="rId42"/>
  </p:custDataLst>
  <p:defaultTextStyle>
    <a:defPPr>
      <a:defRPr lang="zh-CN"/>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FF"/>
    <a:srgbClr val="FFCCCC"/>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875"/>
    <p:restoredTop sz="94660"/>
  </p:normalViewPr>
  <p:slideViewPr>
    <p:cSldViewPr showGuides="1">
      <p:cViewPr varScale="1">
        <p:scale>
          <a:sx n="68" d="100"/>
          <a:sy n="68" d="100"/>
        </p:scale>
        <p:origin x="1192" y="4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tags" Target="tags/tag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presProps" Target="presProps.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tableStyles" Target="tableStyles.xml"/><Relationship Id="rId20" Type="http://schemas.openxmlformats.org/officeDocument/2006/relationships/slide" Target="slides/slide17.xml"/><Relationship Id="rId4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marL="0" marR="0" lvl="0" indent="0" algn="r" defTabSz="914400" rtl="0" eaLnBrk="1" fontAlgn="base" latinLnBrk="0" hangingPunct="1">
              <a:lnSpc>
                <a:spcPct val="100000"/>
              </a:lnSpc>
              <a:spcBef>
                <a:spcPct val="0"/>
              </a:spcBef>
              <a:spcAft>
                <a:spcPct val="0"/>
              </a:spcAft>
              <a:buClrTx/>
              <a:buSzTx/>
              <a:buFontTx/>
              <a:buNone/>
              <a:defRPr/>
            </a:pPr>
            <a:fld id="{A7DAF88B-7374-4DA6-8A9F-5F783AC70227}" type="datetimeFigureOut">
              <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t>2024/2/27</a:t>
            </a:fld>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marL="0" marR="0" lvl="0" indent="0" algn="l" defTabSz="914400" rtl="0" eaLnBrk="0" fontAlgn="base" latinLnBrk="0" hangingPunct="0">
              <a:lnSpc>
                <a:spcPct val="100000"/>
              </a:lnSpc>
              <a:spcBef>
                <a:spcPct val="30000"/>
              </a:spcBef>
              <a:spcAft>
                <a:spcPct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单击此处编辑母版文本样式</a:t>
            </a: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第二级</a:t>
            </a: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第三级</a:t>
            </a: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第四级</a:t>
            </a: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lstStyle/>
          <a:p>
            <a:pPr lvl="0" algn="r" eaLnBrk="1" hangingPunct="1"/>
            <a:fld id="{9A0DB2DC-4C9A-4742-B13C-FB6460FD3503}" type="slidenum">
              <a:rPr lang="zh-CN" altLang="en-US" sz="1200" dirty="0"/>
              <a:t>‹#›</a:t>
            </a:fld>
            <a:endParaRPr lang="zh-CN" altLang="en-US" sz="1200" dirty="0"/>
          </a:p>
        </p:txBody>
      </p:sp>
    </p:spTree>
    <p:extLst>
      <p:ext uri="{BB962C8B-B14F-4D97-AF65-F5344CB8AC3E}">
        <p14:creationId xmlns:p14="http://schemas.microsoft.com/office/powerpoint/2010/main" val="900874791"/>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6"/>
          <p:cNvSpPr txBox="1">
            <a:spLocks noGrp="1"/>
          </p:cNvSpPr>
          <p:nvPr>
            <p:ph type="ftr" sz="quarter"/>
          </p:nvPr>
        </p:nvSpPr>
        <p:spPr>
          <a:xfrm>
            <a:off x="0" y="8685213"/>
            <a:ext cx="2971800" cy="457200"/>
          </a:xfrm>
          <a:prstGeom prst="rect">
            <a:avLst/>
          </a:prstGeom>
          <a:noFill/>
          <a:ln w="9525">
            <a:noFill/>
          </a:ln>
        </p:spPr>
        <p:txBody>
          <a:bodyPr anchor="b" anchorCtr="0"/>
          <a:lstStyle/>
          <a:p>
            <a:pPr lvl="0" eaLnBrk="1" hangingPunct="1"/>
            <a:r>
              <a:rPr lang="en-US" altLang="zh-CN" sz="1200" dirty="0"/>
              <a:t>《政治经济学》导论</a:t>
            </a:r>
          </a:p>
        </p:txBody>
      </p:sp>
      <p:sp>
        <p:nvSpPr>
          <p:cNvPr id="55299" name="Rectangle 7"/>
          <p:cNvSpPr txBox="1">
            <a:spLocks noGrp="1"/>
          </p:cNvSpPr>
          <p:nvPr>
            <p:ph type="sldNum" sz="quarter"/>
          </p:nvPr>
        </p:nvSpPr>
        <p:spPr>
          <a:xfrm>
            <a:off x="3884613" y="8685213"/>
            <a:ext cx="2971800" cy="457200"/>
          </a:xfrm>
          <a:prstGeom prst="rect">
            <a:avLst/>
          </a:prstGeom>
          <a:noFill/>
          <a:ln w="9525">
            <a:noFill/>
          </a:ln>
        </p:spPr>
        <p:txBody>
          <a:bodyPr anchor="b" anchorCtr="0"/>
          <a:lstStyle/>
          <a:p>
            <a:pPr lvl="0" algn="r" eaLnBrk="1" hangingPunct="1"/>
            <a:fld id="{9A0DB2DC-4C9A-4742-B13C-FB6460FD3503}" type="slidenum">
              <a:rPr lang="en-US" altLang="zh-CN" dirty="0"/>
              <a:t>37</a:t>
            </a:fld>
            <a:endParaRPr lang="en-US" altLang="zh-CN" dirty="0"/>
          </a:p>
        </p:txBody>
      </p:sp>
      <p:sp>
        <p:nvSpPr>
          <p:cNvPr id="55300" name="Rectangle 2"/>
          <p:cNvSpPr>
            <a:spLocks noGrp="1" noRot="1" noChangeAspect="1" noTextEdit="1"/>
          </p:cNvSpPr>
          <p:nvPr>
            <p:ph type="sldImg"/>
          </p:nvPr>
        </p:nvSpPr>
        <p:spPr>
          <a:ln>
            <a:solidFill>
              <a:srgbClr val="000000">
                <a:alpha val="100000"/>
              </a:srgbClr>
            </a:solidFill>
            <a:miter lim="800000"/>
          </a:ln>
        </p:spPr>
      </p:sp>
      <p:sp>
        <p:nvSpPr>
          <p:cNvPr id="55301" name="Rectangle 3"/>
          <p:cNvSpPr>
            <a:spLocks noGrp="1"/>
          </p:cNvSpPr>
          <p:nvPr>
            <p:ph type="body"/>
          </p:nvPr>
        </p:nvSpPr>
        <p:spPr>
          <a:noFill/>
          <a:ln>
            <a:noFill/>
          </a:ln>
        </p:spPr>
        <p:txBody>
          <a:bodyPr wrap="square" lIns="91440" tIns="45720" rIns="91440" bIns="45720" anchor="t" anchorCtr="0"/>
          <a:lstStyle/>
          <a:p>
            <a:pPr lvl="0" eaLnBrk="1" hangingPunct="1">
              <a:spcBef>
                <a:spcPct val="0"/>
              </a:spcBef>
            </a:pPr>
            <a:endParaRPr lang="zh-CN" altLang="zh-CN"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bg>
      <p:bgPr>
        <a:solidFill>
          <a:schemeClr val="bg1"/>
        </a:solidFill>
        <a:effectLst/>
      </p:bgPr>
    </p:bg>
    <p:spTree>
      <p:nvGrpSpPr>
        <p:cNvPr id="1" name=""/>
        <p:cNvGrpSpPr/>
        <p:nvPr/>
      </p:nvGrpSpPr>
      <p:grpSpPr>
        <a:xfrm>
          <a:off x="0" y="0"/>
          <a:ext cx="0" cy="0"/>
          <a:chOff x="0" y="0"/>
          <a:chExt cx="0" cy="0"/>
        </a:xfrm>
      </p:grpSpPr>
      <p:sp>
        <p:nvSpPr>
          <p:cNvPr id="15" name="Rounded Rectangle 15"/>
          <p:cNvSpPr/>
          <p:nvPr/>
        </p:nvSpPr>
        <p:spPr>
          <a:xfrm>
            <a:off x="228600" y="228600"/>
            <a:ext cx="8696325" cy="6035675"/>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grpSp>
        <p:nvGrpSpPr>
          <p:cNvPr id="3075" name="Group 9"/>
          <p:cNvGrpSpPr>
            <a:grpSpLocks noChangeAspect="1"/>
          </p:cNvGrpSpPr>
          <p:nvPr/>
        </p:nvGrpSpPr>
        <p:grpSpPr>
          <a:xfrm>
            <a:off x="211138" y="5354638"/>
            <a:ext cx="8723312" cy="1330325"/>
            <a:chOff x="-3905250" y="4294188"/>
            <a:chExt cx="13011150" cy="1892300"/>
          </a:xfrm>
        </p:grpSpPr>
        <p:sp>
          <p:nvSpPr>
            <p:cNvPr id="3081" name="Freeform 14"/>
            <p:cNvSpPr/>
            <p:nvPr/>
          </p:nvSpPr>
          <p:spPr>
            <a:xfrm>
              <a:off x="4810125" y="4500563"/>
              <a:ext cx="4295775" cy="1016000"/>
            </a:xfrm>
            <a:custGeom>
              <a:avLst/>
              <a:gdLst/>
              <a:ahLst/>
              <a:cxnLst>
                <a:cxn ang="0">
                  <a:pos x="4286250" y="0"/>
                </a:cxn>
                <a:cxn ang="0">
                  <a:pos x="4286250" y="0"/>
                </a:cxn>
                <a:cxn ang="0">
                  <a:pos x="4105275" y="28575"/>
                </a:cxn>
                <a:cxn ang="0">
                  <a:pos x="3921125" y="60325"/>
                </a:cxn>
                <a:cxn ang="0">
                  <a:pos x="3733800" y="95250"/>
                </a:cxn>
                <a:cxn ang="0">
                  <a:pos x="3540125" y="130175"/>
                </a:cxn>
                <a:cxn ang="0">
                  <a:pos x="3343275" y="171450"/>
                </a:cxn>
                <a:cxn ang="0">
                  <a:pos x="3140075" y="212725"/>
                </a:cxn>
                <a:cxn ang="0">
                  <a:pos x="2933700" y="260350"/>
                </a:cxn>
                <a:cxn ang="0">
                  <a:pos x="2720975" y="307975"/>
                </a:cxn>
                <a:cxn ang="0">
                  <a:pos x="2336800" y="400050"/>
                </a:cxn>
                <a:cxn ang="0">
                  <a:pos x="1962150" y="482600"/>
                </a:cxn>
                <a:cxn ang="0">
                  <a:pos x="1603375" y="558800"/>
                </a:cxn>
                <a:cxn ang="0">
                  <a:pos x="1257300" y="631825"/>
                </a:cxn>
                <a:cxn ang="0">
                  <a:pos x="927100" y="695325"/>
                </a:cxn>
                <a:cxn ang="0">
                  <a:pos x="606425" y="752475"/>
                </a:cxn>
                <a:cxn ang="0">
                  <a:pos x="298450" y="806450"/>
                </a:cxn>
                <a:cxn ang="0">
                  <a:pos x="0" y="854075"/>
                </a:cxn>
                <a:cxn ang="0">
                  <a:pos x="206375" y="882650"/>
                </a:cxn>
                <a:cxn ang="0">
                  <a:pos x="403225" y="908050"/>
                </a:cxn>
                <a:cxn ang="0">
                  <a:pos x="593725" y="930275"/>
                </a:cxn>
                <a:cxn ang="0">
                  <a:pos x="781050" y="949325"/>
                </a:cxn>
                <a:cxn ang="0">
                  <a:pos x="962025" y="968375"/>
                </a:cxn>
                <a:cxn ang="0">
                  <a:pos x="1136650" y="981075"/>
                </a:cxn>
                <a:cxn ang="0">
                  <a:pos x="1304925" y="993775"/>
                </a:cxn>
                <a:cxn ang="0">
                  <a:pos x="1470025" y="1003300"/>
                </a:cxn>
                <a:cxn ang="0">
                  <a:pos x="1631950" y="1009650"/>
                </a:cxn>
                <a:cxn ang="0">
                  <a:pos x="1787525" y="1012825"/>
                </a:cxn>
                <a:cxn ang="0">
                  <a:pos x="1936750" y="1016000"/>
                </a:cxn>
                <a:cxn ang="0">
                  <a:pos x="2082800" y="1016000"/>
                </a:cxn>
                <a:cxn ang="0">
                  <a:pos x="2225675" y="1012825"/>
                </a:cxn>
                <a:cxn ang="0">
                  <a:pos x="2365375" y="1009650"/>
                </a:cxn>
                <a:cxn ang="0">
                  <a:pos x="2498725" y="1003300"/>
                </a:cxn>
                <a:cxn ang="0">
                  <a:pos x="2628900" y="993775"/>
                </a:cxn>
                <a:cxn ang="0">
                  <a:pos x="2752725" y="984250"/>
                </a:cxn>
                <a:cxn ang="0">
                  <a:pos x="2876550" y="971550"/>
                </a:cxn>
                <a:cxn ang="0">
                  <a:pos x="2994025" y="955675"/>
                </a:cxn>
                <a:cxn ang="0">
                  <a:pos x="3111500" y="939800"/>
                </a:cxn>
                <a:cxn ang="0">
                  <a:pos x="3222625" y="920750"/>
                </a:cxn>
                <a:cxn ang="0">
                  <a:pos x="3333750" y="901700"/>
                </a:cxn>
                <a:cxn ang="0">
                  <a:pos x="3438525" y="879475"/>
                </a:cxn>
                <a:cxn ang="0">
                  <a:pos x="3543300" y="857250"/>
                </a:cxn>
                <a:cxn ang="0">
                  <a:pos x="3644900" y="831850"/>
                </a:cxn>
                <a:cxn ang="0">
                  <a:pos x="3743325" y="806450"/>
                </a:cxn>
                <a:cxn ang="0">
                  <a:pos x="3838575" y="777875"/>
                </a:cxn>
                <a:cxn ang="0">
                  <a:pos x="3933825" y="749300"/>
                </a:cxn>
                <a:cxn ang="0">
                  <a:pos x="4114800" y="685800"/>
                </a:cxn>
                <a:cxn ang="0">
                  <a:pos x="4289425" y="619125"/>
                </a:cxn>
                <a:cxn ang="0">
                  <a:pos x="4295775" y="615950"/>
                </a:cxn>
                <a:cxn ang="0">
                  <a:pos x="4295775" y="0"/>
                </a:cxn>
                <a:cxn ang="0">
                  <a:pos x="4286250" y="0"/>
                </a:cxn>
              </a:cxnLst>
              <a:rect l="0" t="0" r="0" b="0"/>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w="9525">
              <a:noFill/>
            </a:ln>
          </p:spPr>
          <p:txBody>
            <a:bodyPr/>
            <a:lstStyle/>
            <a:p>
              <a:endParaRPr lang="zh-CN" altLang="en-US"/>
            </a:p>
          </p:txBody>
        </p:sp>
        <p:sp>
          <p:nvSpPr>
            <p:cNvPr id="3082" name="Freeform 18"/>
            <p:cNvSpPr/>
            <p:nvPr/>
          </p:nvSpPr>
          <p:spPr>
            <a:xfrm>
              <a:off x="-309563" y="4318000"/>
              <a:ext cx="8280401" cy="1209675"/>
            </a:xfrm>
            <a:custGeom>
              <a:avLst/>
              <a:gdLst/>
              <a:ahLst/>
              <a:cxnLst>
                <a:cxn ang="0">
                  <a:pos x="8280401" y="1133475"/>
                </a:cxn>
                <a:cxn ang="0">
                  <a:pos x="7912101" y="1089025"/>
                </a:cxn>
                <a:cxn ang="0">
                  <a:pos x="7108826" y="968375"/>
                </a:cxn>
                <a:cxn ang="0">
                  <a:pos x="6213476" y="806450"/>
                </a:cxn>
                <a:cxn ang="0">
                  <a:pos x="5216526" y="593725"/>
                </a:cxn>
                <a:cxn ang="0">
                  <a:pos x="4464051" y="422275"/>
                </a:cxn>
                <a:cxn ang="0">
                  <a:pos x="4057650" y="333375"/>
                </a:cxn>
                <a:cxn ang="0">
                  <a:pos x="3663950" y="257175"/>
                </a:cxn>
                <a:cxn ang="0">
                  <a:pos x="3292475" y="190500"/>
                </a:cxn>
                <a:cxn ang="0">
                  <a:pos x="2936875" y="136525"/>
                </a:cxn>
                <a:cxn ang="0">
                  <a:pos x="2432050" y="73025"/>
                </a:cxn>
                <a:cxn ang="0">
                  <a:pos x="1822450" y="22225"/>
                </a:cxn>
                <a:cxn ang="0">
                  <a:pos x="1273175" y="0"/>
                </a:cxn>
                <a:cxn ang="0">
                  <a:pos x="787400" y="6350"/>
                </a:cxn>
                <a:cxn ang="0">
                  <a:pos x="365125" y="31750"/>
                </a:cxn>
                <a:cxn ang="0">
                  <a:pos x="0" y="76200"/>
                </a:cxn>
                <a:cxn ang="0">
                  <a:pos x="498475" y="136525"/>
                </a:cxn>
                <a:cxn ang="0">
                  <a:pos x="1035050" y="222250"/>
                </a:cxn>
                <a:cxn ang="0">
                  <a:pos x="1609725" y="333375"/>
                </a:cxn>
                <a:cxn ang="0">
                  <a:pos x="2225675" y="469900"/>
                </a:cxn>
                <a:cxn ang="0">
                  <a:pos x="3321050" y="714375"/>
                </a:cxn>
                <a:cxn ang="0">
                  <a:pos x="4067175" y="863600"/>
                </a:cxn>
                <a:cxn ang="0">
                  <a:pos x="4527551" y="949325"/>
                </a:cxn>
                <a:cxn ang="0">
                  <a:pos x="4965701" y="1019175"/>
                </a:cxn>
                <a:cxn ang="0">
                  <a:pos x="5378451" y="1076325"/>
                </a:cxn>
                <a:cxn ang="0">
                  <a:pos x="5765801" y="1123950"/>
                </a:cxn>
                <a:cxn ang="0">
                  <a:pos x="6134101" y="1162050"/>
                </a:cxn>
                <a:cxn ang="0">
                  <a:pos x="6477001" y="1187450"/>
                </a:cxn>
                <a:cxn ang="0">
                  <a:pos x="6804026" y="1203325"/>
                </a:cxn>
                <a:cxn ang="0">
                  <a:pos x="7108826" y="1209675"/>
                </a:cxn>
                <a:cxn ang="0">
                  <a:pos x="7397751" y="1206500"/>
                </a:cxn>
                <a:cxn ang="0">
                  <a:pos x="7667626" y="1196975"/>
                </a:cxn>
                <a:cxn ang="0">
                  <a:pos x="7924801" y="1174750"/>
                </a:cxn>
                <a:cxn ang="0">
                  <a:pos x="8166101" y="1149350"/>
                </a:cxn>
              </a:cxnLst>
              <a:rect l="0" t="0" r="0" b="0"/>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w="9525">
              <a:noFill/>
            </a:ln>
          </p:spPr>
          <p:txBody>
            <a:bodyPr/>
            <a:lstStyle/>
            <a:p>
              <a:endParaRPr lang="zh-CN" altLang="en-US"/>
            </a:p>
          </p:txBody>
        </p:sp>
        <p:sp>
          <p:nvSpPr>
            <p:cNvPr id="3083" name="Freeform 22"/>
            <p:cNvSpPr/>
            <p:nvPr/>
          </p:nvSpPr>
          <p:spPr>
            <a:xfrm>
              <a:off x="3175" y="4335463"/>
              <a:ext cx="8166100" cy="1101725"/>
            </a:xfrm>
            <a:custGeom>
              <a:avLst/>
              <a:gdLst/>
              <a:ahLst/>
              <a:cxnLst>
                <a:cxn ang="0">
                  <a:pos x="0" y="111125"/>
                </a:cxn>
                <a:cxn ang="0">
                  <a:pos x="0" y="111125"/>
                </a:cxn>
                <a:cxn ang="0">
                  <a:pos x="28575" y="104775"/>
                </a:cxn>
                <a:cxn ang="0">
                  <a:pos x="114300" y="88900"/>
                </a:cxn>
                <a:cxn ang="0">
                  <a:pos x="260350" y="66675"/>
                </a:cxn>
                <a:cxn ang="0">
                  <a:pos x="355600" y="53975"/>
                </a:cxn>
                <a:cxn ang="0">
                  <a:pos x="466725" y="41275"/>
                </a:cxn>
                <a:cxn ang="0">
                  <a:pos x="590550" y="31750"/>
                </a:cxn>
                <a:cxn ang="0">
                  <a:pos x="733425" y="22225"/>
                </a:cxn>
                <a:cxn ang="0">
                  <a:pos x="889000" y="12700"/>
                </a:cxn>
                <a:cxn ang="0">
                  <a:pos x="1063625" y="6350"/>
                </a:cxn>
                <a:cxn ang="0">
                  <a:pos x="1254125" y="3175"/>
                </a:cxn>
                <a:cxn ang="0">
                  <a:pos x="1460500" y="0"/>
                </a:cxn>
                <a:cxn ang="0">
                  <a:pos x="1682750" y="3175"/>
                </a:cxn>
                <a:cxn ang="0">
                  <a:pos x="1920875" y="9525"/>
                </a:cxn>
                <a:cxn ang="0">
                  <a:pos x="2178050" y="22225"/>
                </a:cxn>
                <a:cxn ang="0">
                  <a:pos x="2451100" y="38100"/>
                </a:cxn>
                <a:cxn ang="0">
                  <a:pos x="2740025" y="63500"/>
                </a:cxn>
                <a:cxn ang="0">
                  <a:pos x="3048000" y="92075"/>
                </a:cxn>
                <a:cxn ang="0">
                  <a:pos x="3375025" y="127000"/>
                </a:cxn>
                <a:cxn ang="0">
                  <a:pos x="3717925" y="168275"/>
                </a:cxn>
                <a:cxn ang="0">
                  <a:pos x="4079875" y="219075"/>
                </a:cxn>
                <a:cxn ang="0">
                  <a:pos x="4457700" y="276225"/>
                </a:cxn>
                <a:cxn ang="0">
                  <a:pos x="4854575" y="342900"/>
                </a:cxn>
                <a:cxn ang="0">
                  <a:pos x="5270500" y="422275"/>
                </a:cxn>
                <a:cxn ang="0">
                  <a:pos x="5705475" y="508000"/>
                </a:cxn>
                <a:cxn ang="0">
                  <a:pos x="6159500" y="603250"/>
                </a:cxn>
                <a:cxn ang="0">
                  <a:pos x="6632575" y="711200"/>
                </a:cxn>
                <a:cxn ang="0">
                  <a:pos x="7124700" y="828675"/>
                </a:cxn>
                <a:cxn ang="0">
                  <a:pos x="7635875" y="958850"/>
                </a:cxn>
                <a:cxn ang="0">
                  <a:pos x="8166100" y="1101725"/>
                </a:cxn>
              </a:cxnLst>
              <a:rect l="0" t="0" r="0" b="0"/>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cap="flat" cmpd="sng">
              <a:solidFill>
                <a:srgbClr val="FFFFFF">
                  <a:alpha val="100000"/>
                </a:srgbClr>
              </a:solidFill>
              <a:prstDash val="solid"/>
              <a:round/>
              <a:headEnd type="none" w="med" len="med"/>
              <a:tailEnd type="none" w="med" len="med"/>
            </a:ln>
          </p:spPr>
          <p:txBody>
            <a:bodyPr/>
            <a:lstStyle/>
            <a:p>
              <a:endParaRPr lang="zh-CN" altLang="en-US"/>
            </a:p>
          </p:txBody>
        </p:sp>
        <p:sp>
          <p:nvSpPr>
            <p:cNvPr id="3084" name="Freeform 26"/>
            <p:cNvSpPr/>
            <p:nvPr/>
          </p:nvSpPr>
          <p:spPr>
            <a:xfrm>
              <a:off x="4156075" y="4316413"/>
              <a:ext cx="4940300" cy="927100"/>
            </a:xfrm>
            <a:custGeom>
              <a:avLst/>
              <a:gdLst/>
              <a:ahLst/>
              <a:cxnLst>
                <a:cxn ang="0">
                  <a:pos x="0" y="927100"/>
                </a:cxn>
                <a:cxn ang="0">
                  <a:pos x="0" y="927100"/>
                </a:cxn>
                <a:cxn ang="0">
                  <a:pos x="142875" y="889000"/>
                </a:cxn>
                <a:cxn ang="0">
                  <a:pos x="533400" y="790575"/>
                </a:cxn>
                <a:cxn ang="0">
                  <a:pos x="803275" y="723900"/>
                </a:cxn>
                <a:cxn ang="0">
                  <a:pos x="1114425" y="650875"/>
                </a:cxn>
                <a:cxn ang="0">
                  <a:pos x="1460500" y="571500"/>
                </a:cxn>
                <a:cxn ang="0">
                  <a:pos x="1831975" y="485775"/>
                </a:cxn>
                <a:cxn ang="0">
                  <a:pos x="2225675" y="403225"/>
                </a:cxn>
                <a:cxn ang="0">
                  <a:pos x="2628900" y="320675"/>
                </a:cxn>
                <a:cxn ang="0">
                  <a:pos x="3041650" y="244475"/>
                </a:cxn>
                <a:cxn ang="0">
                  <a:pos x="3451225" y="171450"/>
                </a:cxn>
                <a:cxn ang="0">
                  <a:pos x="3654425" y="139700"/>
                </a:cxn>
                <a:cxn ang="0">
                  <a:pos x="3851275" y="107950"/>
                </a:cxn>
                <a:cxn ang="0">
                  <a:pos x="4048125" y="82550"/>
                </a:cxn>
                <a:cxn ang="0">
                  <a:pos x="4238625" y="57150"/>
                </a:cxn>
                <a:cxn ang="0">
                  <a:pos x="4425950" y="38100"/>
                </a:cxn>
                <a:cxn ang="0">
                  <a:pos x="4603750" y="22225"/>
                </a:cxn>
                <a:cxn ang="0">
                  <a:pos x="4775200" y="9525"/>
                </a:cxn>
                <a:cxn ang="0">
                  <a:pos x="4940300" y="0"/>
                </a:cxn>
              </a:cxnLst>
              <a:rect l="0" t="0" r="0" b="0"/>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cap="flat" cmpd="sng">
              <a:solidFill>
                <a:srgbClr val="FFFFFF">
                  <a:alpha val="100000"/>
                </a:srgbClr>
              </a:solidFill>
              <a:prstDash val="solid"/>
              <a:round/>
              <a:headEnd type="none" w="med" len="med"/>
              <a:tailEnd type="none" w="med" len="med"/>
            </a:ln>
          </p:spPr>
          <p:txBody>
            <a:bodyPr/>
            <a:lstStyle/>
            <a:p>
              <a:endParaRPr lang="zh-CN" altLang="en-US"/>
            </a:p>
          </p:txBody>
        </p:sp>
        <p:sp useBgFill="1">
          <p:nvSpPr>
            <p:cNvPr id="3085" name="Freeform 10"/>
            <p:cNvSpPr/>
            <p:nvPr/>
          </p:nvSpPr>
          <p:spPr>
            <a:xfrm>
              <a:off x="-3905250" y="4294188"/>
              <a:ext cx="13011150" cy="1892300"/>
            </a:xfrm>
            <a:custGeom>
              <a:avLst/>
              <a:gdLst/>
              <a:ahLst/>
              <a:cxnLst>
                <a:cxn ang="0">
                  <a:pos x="13004800" y="812800"/>
                </a:cxn>
                <a:cxn ang="0">
                  <a:pos x="12763500" y="904875"/>
                </a:cxn>
                <a:cxn ang="0">
                  <a:pos x="12506325" y="984250"/>
                </a:cxn>
                <a:cxn ang="0">
                  <a:pos x="12233275" y="1057275"/>
                </a:cxn>
                <a:cxn ang="0">
                  <a:pos x="11941175" y="1114425"/>
                </a:cxn>
                <a:cxn ang="0">
                  <a:pos x="11623675" y="1158875"/>
                </a:cxn>
                <a:cxn ang="0">
                  <a:pos x="11280775" y="1190625"/>
                </a:cxn>
                <a:cxn ang="0">
                  <a:pos x="10909300" y="1209675"/>
                </a:cxn>
                <a:cxn ang="0">
                  <a:pos x="10506075" y="1206500"/>
                </a:cxn>
                <a:cxn ang="0">
                  <a:pos x="10067925" y="1190625"/>
                </a:cxn>
                <a:cxn ang="0">
                  <a:pos x="9591675" y="1152525"/>
                </a:cxn>
                <a:cxn ang="0">
                  <a:pos x="9074150" y="1095375"/>
                </a:cxn>
                <a:cxn ang="0">
                  <a:pos x="8515350" y="1019175"/>
                </a:cxn>
                <a:cxn ang="0">
                  <a:pos x="7908925" y="917575"/>
                </a:cxn>
                <a:cxn ang="0">
                  <a:pos x="7251700" y="793750"/>
                </a:cxn>
                <a:cxn ang="0">
                  <a:pos x="6543675" y="644525"/>
                </a:cxn>
                <a:cxn ang="0">
                  <a:pos x="5778500" y="469900"/>
                </a:cxn>
                <a:cxn ang="0">
                  <a:pos x="5016500" y="304800"/>
                </a:cxn>
                <a:cxn ang="0">
                  <a:pos x="4314825" y="177800"/>
                </a:cxn>
                <a:cxn ang="0">
                  <a:pos x="3673475" y="88900"/>
                </a:cxn>
                <a:cxn ang="0">
                  <a:pos x="3092450" y="31750"/>
                </a:cxn>
                <a:cxn ang="0">
                  <a:pos x="2565400" y="3175"/>
                </a:cxn>
                <a:cxn ang="0">
                  <a:pos x="2092325" y="0"/>
                </a:cxn>
                <a:cxn ang="0">
                  <a:pos x="1673225" y="15875"/>
                </a:cxn>
                <a:cxn ang="0">
                  <a:pos x="1304925" y="47625"/>
                </a:cxn>
                <a:cxn ang="0">
                  <a:pos x="984250" y="92075"/>
                </a:cxn>
                <a:cxn ang="0">
                  <a:pos x="714375" y="146050"/>
                </a:cxn>
                <a:cxn ang="0">
                  <a:pos x="488950" y="200025"/>
                </a:cxn>
                <a:cxn ang="0">
                  <a:pos x="307975" y="254000"/>
                </a:cxn>
                <a:cxn ang="0">
                  <a:pos x="171450" y="304800"/>
                </a:cxn>
                <a:cxn ang="0">
                  <a:pos x="19050" y="371475"/>
                </a:cxn>
                <a:cxn ang="0">
                  <a:pos x="0" y="1892300"/>
                </a:cxn>
                <a:cxn ang="0">
                  <a:pos x="13011150" y="1882775"/>
                </a:cxn>
                <a:cxn ang="0">
                  <a:pos x="13004800" y="812800"/>
                </a:cxn>
              </a:cxnLst>
              <a:rect l="0" t="0" r="0" b="0"/>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w="9525">
              <a:noFill/>
            </a:ln>
          </p:spPr>
          <p:txBody>
            <a:bodyPr/>
            <a:lstStyle/>
            <a:p>
              <a:endParaRPr lang="zh-CN" alt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zh-CN" altLang="en-US" noProof="1"/>
              <a:t>单击此处编辑母版标题样式</a:t>
            </a:r>
            <a:endParaRPr lang="en-US" noProof="1"/>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noProof="1"/>
              <a:t>单击此处编辑母版副标题样式</a:t>
            </a:r>
            <a:endParaRPr lang="en-US" noProof="1"/>
          </a:p>
        </p:txBody>
      </p:sp>
      <p:sp>
        <p:nvSpPr>
          <p:cNvPr id="22" name="Date Placeholder 3"/>
          <p:cNvSpPr>
            <a:spLocks noGrp="1"/>
          </p:cNvSpPr>
          <p:nvPr>
            <p:ph type="dt" sz="half" idx="2"/>
          </p:nvPr>
        </p:nvSpPr>
        <p:spPr>
          <a:xfrm>
            <a:off x="5164138" y="6249988"/>
            <a:ext cx="3786188" cy="365125"/>
          </a:xfrm>
          <a:prstGeom prst="rect">
            <a:avLst/>
          </a:prstGeom>
        </p:spPr>
        <p:txBody>
          <a:bodyPr vert="horz" lIns="91440" tIns="45720" rIns="91440" bIns="45720" rtlCol="0" anchor="ct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n-US" altLang="zh-CN" sz="1000" b="0" i="0" u="none" strike="noStrike" kern="1200" cap="none" spc="0" normalizeH="0" baseline="0" noProof="0">
              <a:ln>
                <a:noFill/>
              </a:ln>
              <a:solidFill>
                <a:schemeClr val="tx2"/>
              </a:solidFill>
              <a:effectLst/>
              <a:uLnTx/>
              <a:uFillTx/>
              <a:latin typeface="Arial" panose="020B0604020202020204" pitchFamily="34" charset="0"/>
              <a:ea typeface="宋体" panose="02010600030101010101" pitchFamily="2" charset="-122"/>
              <a:cs typeface="+mn-cs"/>
            </a:endParaRPr>
          </a:p>
        </p:txBody>
      </p:sp>
      <p:sp>
        <p:nvSpPr>
          <p:cNvPr id="23" name="Footer Placeholder 4"/>
          <p:cNvSpPr>
            <a:spLocks noGrp="1"/>
          </p:cNvSpPr>
          <p:nvPr>
            <p:ph type="ftr" sz="quarter" idx="3"/>
          </p:nvPr>
        </p:nvSpPr>
        <p:spPr>
          <a:xfrm>
            <a:off x="193675" y="6249988"/>
            <a:ext cx="3786188" cy="365125"/>
          </a:xfrm>
          <a:prstGeom prst="rect">
            <a:avLst/>
          </a:prstGeom>
        </p:spPr>
        <p:txBody>
          <a:bodyPr vert="horz" lIns="91440" tIns="45720" rIns="91440" bIns="45720" rtlCol="0" anchor="ct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000" b="0" i="0" u="none" strike="noStrike" kern="1200" cap="none" spc="0" normalizeH="0" baseline="0" noProof="0">
              <a:ln>
                <a:noFill/>
              </a:ln>
              <a:solidFill>
                <a:schemeClr val="tx2"/>
              </a:solidFill>
              <a:effectLst/>
              <a:uLnTx/>
              <a:uFillTx/>
              <a:latin typeface="Arial" panose="020B0604020202020204" pitchFamily="34" charset="0"/>
              <a:ea typeface="宋体" panose="02010600030101010101" pitchFamily="2" charset="-122"/>
              <a:cs typeface="+mn-cs"/>
            </a:endParaRPr>
          </a:p>
        </p:txBody>
      </p:sp>
      <p:sp>
        <p:nvSpPr>
          <p:cNvPr id="24" name="Slide Number Placeholder 5"/>
          <p:cNvSpPr>
            <a:spLocks noGrp="1"/>
          </p:cNvSpPr>
          <p:nvPr>
            <p:ph type="sldNum" sz="quarter" idx="4"/>
          </p:nvPr>
        </p:nvSpPr>
        <p:spPr>
          <a:xfrm>
            <a:off x="3990975" y="6249988"/>
            <a:ext cx="1162050" cy="365125"/>
          </a:xfrm>
          <a:prstGeom prst="rect">
            <a:avLst/>
          </a:prstGeom>
        </p:spPr>
        <p:txBody>
          <a:bodyPr vert="horz" wrap="square" lIns="91440" tIns="45720" rIns="91440" bIns="45720" numCol="1" anchor="ctr" anchorCtr="0" compatLnSpc="1"/>
          <a:lstStyle/>
          <a:p>
            <a:pPr algn="ctr"/>
            <a:fld id="{9A0DB2DC-4C9A-4742-B13C-FB6460FD3503}" type="slidenum">
              <a:rPr lang="en-US" altLang="zh-CN" dirty="0"/>
              <a:t>‹#›</a:t>
            </a:fld>
            <a:endParaRPr lang="en-US" altLang="zh-CN"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noProof="1"/>
              <a:t>单击此处编辑母版标题样式</a:t>
            </a:r>
            <a:endParaRPr lang="en-US" noProof="1"/>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endParaRPr lang="en-US" noProof="1"/>
          </a:p>
        </p:txBody>
      </p:sp>
      <p:sp>
        <p:nvSpPr>
          <p:cNvPr id="4" name="日期占位符 3"/>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n-US" altLang="zh-CN" sz="1000" b="0" i="0" u="none" strike="noStrike" kern="1200" cap="none" spc="0" normalizeH="0" baseline="0" noProof="0">
              <a:ln>
                <a:noFill/>
              </a:ln>
              <a:solidFill>
                <a:schemeClr val="tx2"/>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000" b="0" i="0" u="none" strike="noStrike" kern="1200" cap="none" spc="0" normalizeH="0" baseline="0" noProof="0">
              <a:ln>
                <a:noFill/>
              </a:ln>
              <a:solidFill>
                <a:schemeClr val="tx2"/>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lvl="0" eaLnBrk="1" hangingPunct="1"/>
            <a:fld id="{9A0DB2DC-4C9A-4742-B13C-FB6460FD3503}" type="slidenum">
              <a:rPr lang="en-US" altLang="zh-CN" dirty="0">
                <a:latin typeface="Arial" panose="020B0604020202020204" pitchFamily="34" charset="0"/>
              </a:rPr>
              <a:t>‹#›</a:t>
            </a:fld>
            <a:endParaRPr lang="en-US" altLang="zh-CN" dirty="0">
              <a:latin typeface="Arial" panose="020B0604020202020204" pitchFamily="34"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垂直排列标题与文本">
    <p:bg>
      <p:bgPr>
        <a:solidFill>
          <a:schemeClr val="bg1"/>
        </a:solidFill>
        <a:effectLst/>
      </p:bgPr>
    </p:bg>
    <p:spTree>
      <p:nvGrpSpPr>
        <p:cNvPr id="1" name=""/>
        <p:cNvGrpSpPr/>
        <p:nvPr/>
      </p:nvGrpSpPr>
      <p:grpSpPr>
        <a:xfrm>
          <a:off x="0" y="0"/>
          <a:ext cx="0" cy="0"/>
          <a:chOff x="0" y="0"/>
          <a:chExt cx="0" cy="0"/>
        </a:xfrm>
      </p:grpSpPr>
      <p:sp>
        <p:nvSpPr>
          <p:cNvPr id="15" name="Rounded Rectangle 20"/>
          <p:cNvSpPr/>
          <p:nvPr/>
        </p:nvSpPr>
        <p:spPr bwMode="hidden">
          <a:xfrm>
            <a:off x="228600" y="228600"/>
            <a:ext cx="8696325" cy="1427163"/>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grpSp>
        <p:nvGrpSpPr>
          <p:cNvPr id="8195" name="Group 14"/>
          <p:cNvGrpSpPr>
            <a:grpSpLocks noChangeAspect="1"/>
          </p:cNvGrpSpPr>
          <p:nvPr/>
        </p:nvGrpSpPr>
        <p:grpSpPr>
          <a:xfrm>
            <a:off x="211138" y="714375"/>
            <a:ext cx="8723312" cy="1331913"/>
            <a:chOff x="-3905250" y="4294188"/>
            <a:chExt cx="13011150" cy="1892300"/>
          </a:xfrm>
        </p:grpSpPr>
        <p:sp>
          <p:nvSpPr>
            <p:cNvPr id="8201" name="Freeform 14"/>
            <p:cNvSpPr/>
            <p:nvPr/>
          </p:nvSpPr>
          <p:spPr>
            <a:xfrm>
              <a:off x="4810125" y="4500563"/>
              <a:ext cx="4295775" cy="1016000"/>
            </a:xfrm>
            <a:custGeom>
              <a:avLst/>
              <a:gdLst/>
              <a:ahLst/>
              <a:cxnLst>
                <a:cxn ang="0">
                  <a:pos x="4286250" y="0"/>
                </a:cxn>
                <a:cxn ang="0">
                  <a:pos x="4286250" y="0"/>
                </a:cxn>
                <a:cxn ang="0">
                  <a:pos x="4105275" y="28575"/>
                </a:cxn>
                <a:cxn ang="0">
                  <a:pos x="3921125" y="60325"/>
                </a:cxn>
                <a:cxn ang="0">
                  <a:pos x="3733800" y="95250"/>
                </a:cxn>
                <a:cxn ang="0">
                  <a:pos x="3540125" y="130175"/>
                </a:cxn>
                <a:cxn ang="0">
                  <a:pos x="3343275" y="171450"/>
                </a:cxn>
                <a:cxn ang="0">
                  <a:pos x="3140075" y="212725"/>
                </a:cxn>
                <a:cxn ang="0">
                  <a:pos x="2933700" y="260350"/>
                </a:cxn>
                <a:cxn ang="0">
                  <a:pos x="2720975" y="307975"/>
                </a:cxn>
                <a:cxn ang="0">
                  <a:pos x="2336800" y="400050"/>
                </a:cxn>
                <a:cxn ang="0">
                  <a:pos x="1962150" y="482600"/>
                </a:cxn>
                <a:cxn ang="0">
                  <a:pos x="1603375" y="558800"/>
                </a:cxn>
                <a:cxn ang="0">
                  <a:pos x="1257300" y="631825"/>
                </a:cxn>
                <a:cxn ang="0">
                  <a:pos x="927100" y="695325"/>
                </a:cxn>
                <a:cxn ang="0">
                  <a:pos x="606425" y="752475"/>
                </a:cxn>
                <a:cxn ang="0">
                  <a:pos x="298450" y="806450"/>
                </a:cxn>
                <a:cxn ang="0">
                  <a:pos x="0" y="854075"/>
                </a:cxn>
                <a:cxn ang="0">
                  <a:pos x="206375" y="882650"/>
                </a:cxn>
                <a:cxn ang="0">
                  <a:pos x="403225" y="908050"/>
                </a:cxn>
                <a:cxn ang="0">
                  <a:pos x="593725" y="930275"/>
                </a:cxn>
                <a:cxn ang="0">
                  <a:pos x="781050" y="949325"/>
                </a:cxn>
                <a:cxn ang="0">
                  <a:pos x="962025" y="968375"/>
                </a:cxn>
                <a:cxn ang="0">
                  <a:pos x="1136650" y="981075"/>
                </a:cxn>
                <a:cxn ang="0">
                  <a:pos x="1304925" y="993775"/>
                </a:cxn>
                <a:cxn ang="0">
                  <a:pos x="1470025" y="1003300"/>
                </a:cxn>
                <a:cxn ang="0">
                  <a:pos x="1631950" y="1009650"/>
                </a:cxn>
                <a:cxn ang="0">
                  <a:pos x="1787525" y="1012825"/>
                </a:cxn>
                <a:cxn ang="0">
                  <a:pos x="1936750" y="1016000"/>
                </a:cxn>
                <a:cxn ang="0">
                  <a:pos x="2082800" y="1016000"/>
                </a:cxn>
                <a:cxn ang="0">
                  <a:pos x="2225675" y="1012825"/>
                </a:cxn>
                <a:cxn ang="0">
                  <a:pos x="2365375" y="1009650"/>
                </a:cxn>
                <a:cxn ang="0">
                  <a:pos x="2498725" y="1003300"/>
                </a:cxn>
                <a:cxn ang="0">
                  <a:pos x="2628900" y="993775"/>
                </a:cxn>
                <a:cxn ang="0">
                  <a:pos x="2752725" y="984250"/>
                </a:cxn>
                <a:cxn ang="0">
                  <a:pos x="2876550" y="971550"/>
                </a:cxn>
                <a:cxn ang="0">
                  <a:pos x="2994025" y="955675"/>
                </a:cxn>
                <a:cxn ang="0">
                  <a:pos x="3111500" y="939800"/>
                </a:cxn>
                <a:cxn ang="0">
                  <a:pos x="3222625" y="920750"/>
                </a:cxn>
                <a:cxn ang="0">
                  <a:pos x="3333750" y="901700"/>
                </a:cxn>
                <a:cxn ang="0">
                  <a:pos x="3438525" y="879475"/>
                </a:cxn>
                <a:cxn ang="0">
                  <a:pos x="3543300" y="857250"/>
                </a:cxn>
                <a:cxn ang="0">
                  <a:pos x="3644900" y="831850"/>
                </a:cxn>
                <a:cxn ang="0">
                  <a:pos x="3743325" y="806450"/>
                </a:cxn>
                <a:cxn ang="0">
                  <a:pos x="3838575" y="777875"/>
                </a:cxn>
                <a:cxn ang="0">
                  <a:pos x="3933825" y="749300"/>
                </a:cxn>
                <a:cxn ang="0">
                  <a:pos x="4114800" y="685800"/>
                </a:cxn>
                <a:cxn ang="0">
                  <a:pos x="4289425" y="619125"/>
                </a:cxn>
                <a:cxn ang="0">
                  <a:pos x="4295775" y="615950"/>
                </a:cxn>
                <a:cxn ang="0">
                  <a:pos x="4295775" y="0"/>
                </a:cxn>
                <a:cxn ang="0">
                  <a:pos x="4286250" y="0"/>
                </a:cxn>
              </a:cxnLst>
              <a:rect l="0" t="0" r="0" b="0"/>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w="9525">
              <a:noFill/>
            </a:ln>
          </p:spPr>
          <p:txBody>
            <a:bodyPr/>
            <a:lstStyle/>
            <a:p>
              <a:endParaRPr lang="zh-CN" altLang="en-US"/>
            </a:p>
          </p:txBody>
        </p:sp>
        <p:sp>
          <p:nvSpPr>
            <p:cNvPr id="8202" name="Freeform 18"/>
            <p:cNvSpPr/>
            <p:nvPr/>
          </p:nvSpPr>
          <p:spPr>
            <a:xfrm>
              <a:off x="-309563" y="4318000"/>
              <a:ext cx="8280401" cy="1209675"/>
            </a:xfrm>
            <a:custGeom>
              <a:avLst/>
              <a:gdLst/>
              <a:ahLst/>
              <a:cxnLst>
                <a:cxn ang="0">
                  <a:pos x="8280401" y="1133475"/>
                </a:cxn>
                <a:cxn ang="0">
                  <a:pos x="7912101" y="1089025"/>
                </a:cxn>
                <a:cxn ang="0">
                  <a:pos x="7108826" y="968375"/>
                </a:cxn>
                <a:cxn ang="0">
                  <a:pos x="6213476" y="806450"/>
                </a:cxn>
                <a:cxn ang="0">
                  <a:pos x="5216526" y="593725"/>
                </a:cxn>
                <a:cxn ang="0">
                  <a:pos x="4464051" y="422275"/>
                </a:cxn>
                <a:cxn ang="0">
                  <a:pos x="4057650" y="333375"/>
                </a:cxn>
                <a:cxn ang="0">
                  <a:pos x="3663950" y="257175"/>
                </a:cxn>
                <a:cxn ang="0">
                  <a:pos x="3292475" y="190500"/>
                </a:cxn>
                <a:cxn ang="0">
                  <a:pos x="2936875" y="136525"/>
                </a:cxn>
                <a:cxn ang="0">
                  <a:pos x="2432050" y="73025"/>
                </a:cxn>
                <a:cxn ang="0">
                  <a:pos x="1822450" y="22225"/>
                </a:cxn>
                <a:cxn ang="0">
                  <a:pos x="1273175" y="0"/>
                </a:cxn>
                <a:cxn ang="0">
                  <a:pos x="787400" y="6350"/>
                </a:cxn>
                <a:cxn ang="0">
                  <a:pos x="365125" y="31750"/>
                </a:cxn>
                <a:cxn ang="0">
                  <a:pos x="0" y="76200"/>
                </a:cxn>
                <a:cxn ang="0">
                  <a:pos x="498475" y="136525"/>
                </a:cxn>
                <a:cxn ang="0">
                  <a:pos x="1035050" y="222250"/>
                </a:cxn>
                <a:cxn ang="0">
                  <a:pos x="1609725" y="333375"/>
                </a:cxn>
                <a:cxn ang="0">
                  <a:pos x="2225675" y="469900"/>
                </a:cxn>
                <a:cxn ang="0">
                  <a:pos x="3321050" y="714375"/>
                </a:cxn>
                <a:cxn ang="0">
                  <a:pos x="4067175" y="863600"/>
                </a:cxn>
                <a:cxn ang="0">
                  <a:pos x="4527551" y="949325"/>
                </a:cxn>
                <a:cxn ang="0">
                  <a:pos x="4965701" y="1019175"/>
                </a:cxn>
                <a:cxn ang="0">
                  <a:pos x="5378451" y="1076325"/>
                </a:cxn>
                <a:cxn ang="0">
                  <a:pos x="5765801" y="1123950"/>
                </a:cxn>
                <a:cxn ang="0">
                  <a:pos x="6134101" y="1162050"/>
                </a:cxn>
                <a:cxn ang="0">
                  <a:pos x="6477001" y="1187450"/>
                </a:cxn>
                <a:cxn ang="0">
                  <a:pos x="6804026" y="1203325"/>
                </a:cxn>
                <a:cxn ang="0">
                  <a:pos x="7108826" y="1209675"/>
                </a:cxn>
                <a:cxn ang="0">
                  <a:pos x="7397751" y="1206500"/>
                </a:cxn>
                <a:cxn ang="0">
                  <a:pos x="7667626" y="1196975"/>
                </a:cxn>
                <a:cxn ang="0">
                  <a:pos x="7924801" y="1174750"/>
                </a:cxn>
                <a:cxn ang="0">
                  <a:pos x="8166101" y="1149350"/>
                </a:cxn>
              </a:cxnLst>
              <a:rect l="0" t="0" r="0" b="0"/>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w="9525">
              <a:noFill/>
            </a:ln>
          </p:spPr>
          <p:txBody>
            <a:bodyPr/>
            <a:lstStyle/>
            <a:p>
              <a:endParaRPr lang="zh-CN" altLang="en-US"/>
            </a:p>
          </p:txBody>
        </p:sp>
        <p:sp>
          <p:nvSpPr>
            <p:cNvPr id="8203" name="Freeform 22"/>
            <p:cNvSpPr/>
            <p:nvPr/>
          </p:nvSpPr>
          <p:spPr>
            <a:xfrm>
              <a:off x="3175" y="4335463"/>
              <a:ext cx="8166100" cy="1101725"/>
            </a:xfrm>
            <a:custGeom>
              <a:avLst/>
              <a:gdLst/>
              <a:ahLst/>
              <a:cxnLst>
                <a:cxn ang="0">
                  <a:pos x="0" y="111125"/>
                </a:cxn>
                <a:cxn ang="0">
                  <a:pos x="0" y="111125"/>
                </a:cxn>
                <a:cxn ang="0">
                  <a:pos x="28575" y="104775"/>
                </a:cxn>
                <a:cxn ang="0">
                  <a:pos x="114300" y="88900"/>
                </a:cxn>
                <a:cxn ang="0">
                  <a:pos x="260350" y="66675"/>
                </a:cxn>
                <a:cxn ang="0">
                  <a:pos x="355600" y="53975"/>
                </a:cxn>
                <a:cxn ang="0">
                  <a:pos x="466725" y="41275"/>
                </a:cxn>
                <a:cxn ang="0">
                  <a:pos x="590550" y="31750"/>
                </a:cxn>
                <a:cxn ang="0">
                  <a:pos x="733425" y="22225"/>
                </a:cxn>
                <a:cxn ang="0">
                  <a:pos x="889000" y="12700"/>
                </a:cxn>
                <a:cxn ang="0">
                  <a:pos x="1063625" y="6350"/>
                </a:cxn>
                <a:cxn ang="0">
                  <a:pos x="1254125" y="3175"/>
                </a:cxn>
                <a:cxn ang="0">
                  <a:pos x="1460500" y="0"/>
                </a:cxn>
                <a:cxn ang="0">
                  <a:pos x="1682750" y="3175"/>
                </a:cxn>
                <a:cxn ang="0">
                  <a:pos x="1920875" y="9525"/>
                </a:cxn>
                <a:cxn ang="0">
                  <a:pos x="2178050" y="22225"/>
                </a:cxn>
                <a:cxn ang="0">
                  <a:pos x="2451100" y="38100"/>
                </a:cxn>
                <a:cxn ang="0">
                  <a:pos x="2740025" y="63500"/>
                </a:cxn>
                <a:cxn ang="0">
                  <a:pos x="3048000" y="92075"/>
                </a:cxn>
                <a:cxn ang="0">
                  <a:pos x="3375025" y="127000"/>
                </a:cxn>
                <a:cxn ang="0">
                  <a:pos x="3717925" y="168275"/>
                </a:cxn>
                <a:cxn ang="0">
                  <a:pos x="4079875" y="219075"/>
                </a:cxn>
                <a:cxn ang="0">
                  <a:pos x="4457700" y="276225"/>
                </a:cxn>
                <a:cxn ang="0">
                  <a:pos x="4854575" y="342900"/>
                </a:cxn>
                <a:cxn ang="0">
                  <a:pos x="5270500" y="422275"/>
                </a:cxn>
                <a:cxn ang="0">
                  <a:pos x="5705475" y="508000"/>
                </a:cxn>
                <a:cxn ang="0">
                  <a:pos x="6159500" y="603250"/>
                </a:cxn>
                <a:cxn ang="0">
                  <a:pos x="6632575" y="711200"/>
                </a:cxn>
                <a:cxn ang="0">
                  <a:pos x="7124700" y="828675"/>
                </a:cxn>
                <a:cxn ang="0">
                  <a:pos x="7635875" y="958850"/>
                </a:cxn>
                <a:cxn ang="0">
                  <a:pos x="8166100" y="1101725"/>
                </a:cxn>
              </a:cxnLst>
              <a:rect l="0" t="0" r="0" b="0"/>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cap="flat" cmpd="sng">
              <a:solidFill>
                <a:srgbClr val="FFFFFF">
                  <a:alpha val="100000"/>
                </a:srgbClr>
              </a:solidFill>
              <a:prstDash val="solid"/>
              <a:round/>
              <a:headEnd type="none" w="med" len="med"/>
              <a:tailEnd type="none" w="med" len="med"/>
            </a:ln>
          </p:spPr>
          <p:txBody>
            <a:bodyPr/>
            <a:lstStyle/>
            <a:p>
              <a:endParaRPr lang="zh-CN" altLang="en-US"/>
            </a:p>
          </p:txBody>
        </p:sp>
        <p:sp>
          <p:nvSpPr>
            <p:cNvPr id="8204" name="Freeform 26"/>
            <p:cNvSpPr/>
            <p:nvPr/>
          </p:nvSpPr>
          <p:spPr>
            <a:xfrm>
              <a:off x="4156075" y="4316413"/>
              <a:ext cx="4940300" cy="927100"/>
            </a:xfrm>
            <a:custGeom>
              <a:avLst/>
              <a:gdLst/>
              <a:ahLst/>
              <a:cxnLst>
                <a:cxn ang="0">
                  <a:pos x="0" y="927100"/>
                </a:cxn>
                <a:cxn ang="0">
                  <a:pos x="0" y="927100"/>
                </a:cxn>
                <a:cxn ang="0">
                  <a:pos x="142875" y="889000"/>
                </a:cxn>
                <a:cxn ang="0">
                  <a:pos x="533400" y="790575"/>
                </a:cxn>
                <a:cxn ang="0">
                  <a:pos x="803275" y="723900"/>
                </a:cxn>
                <a:cxn ang="0">
                  <a:pos x="1114425" y="650875"/>
                </a:cxn>
                <a:cxn ang="0">
                  <a:pos x="1460500" y="571500"/>
                </a:cxn>
                <a:cxn ang="0">
                  <a:pos x="1831975" y="485775"/>
                </a:cxn>
                <a:cxn ang="0">
                  <a:pos x="2225675" y="403225"/>
                </a:cxn>
                <a:cxn ang="0">
                  <a:pos x="2628900" y="320675"/>
                </a:cxn>
                <a:cxn ang="0">
                  <a:pos x="3041650" y="244475"/>
                </a:cxn>
                <a:cxn ang="0">
                  <a:pos x="3451225" y="171450"/>
                </a:cxn>
                <a:cxn ang="0">
                  <a:pos x="3654425" y="139700"/>
                </a:cxn>
                <a:cxn ang="0">
                  <a:pos x="3851275" y="107950"/>
                </a:cxn>
                <a:cxn ang="0">
                  <a:pos x="4048125" y="82550"/>
                </a:cxn>
                <a:cxn ang="0">
                  <a:pos x="4238625" y="57150"/>
                </a:cxn>
                <a:cxn ang="0">
                  <a:pos x="4425950" y="38100"/>
                </a:cxn>
                <a:cxn ang="0">
                  <a:pos x="4603750" y="22225"/>
                </a:cxn>
                <a:cxn ang="0">
                  <a:pos x="4775200" y="9525"/>
                </a:cxn>
                <a:cxn ang="0">
                  <a:pos x="4940300" y="0"/>
                </a:cxn>
              </a:cxnLst>
              <a:rect l="0" t="0" r="0" b="0"/>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cap="flat" cmpd="sng">
              <a:solidFill>
                <a:srgbClr val="FFFFFF">
                  <a:alpha val="100000"/>
                </a:srgbClr>
              </a:solidFill>
              <a:prstDash val="solid"/>
              <a:round/>
              <a:headEnd type="none" w="med" len="med"/>
              <a:tailEnd type="none" w="med" len="med"/>
            </a:ln>
          </p:spPr>
          <p:txBody>
            <a:bodyPr/>
            <a:lstStyle/>
            <a:p>
              <a:endParaRPr lang="zh-CN" altLang="en-US"/>
            </a:p>
          </p:txBody>
        </p:sp>
        <p:sp useBgFill="1">
          <p:nvSpPr>
            <p:cNvPr id="8205" name="Freeform 19"/>
            <p:cNvSpPr/>
            <p:nvPr/>
          </p:nvSpPr>
          <p:spPr>
            <a:xfrm>
              <a:off x="-3905250" y="4294188"/>
              <a:ext cx="13011150" cy="1892300"/>
            </a:xfrm>
            <a:custGeom>
              <a:avLst/>
              <a:gdLst/>
              <a:ahLst/>
              <a:cxnLst>
                <a:cxn ang="0">
                  <a:pos x="13004800" y="812800"/>
                </a:cxn>
                <a:cxn ang="0">
                  <a:pos x="12763500" y="904875"/>
                </a:cxn>
                <a:cxn ang="0">
                  <a:pos x="12506325" y="984250"/>
                </a:cxn>
                <a:cxn ang="0">
                  <a:pos x="12233275" y="1057275"/>
                </a:cxn>
                <a:cxn ang="0">
                  <a:pos x="11941175" y="1114425"/>
                </a:cxn>
                <a:cxn ang="0">
                  <a:pos x="11623675" y="1158875"/>
                </a:cxn>
                <a:cxn ang="0">
                  <a:pos x="11280775" y="1190625"/>
                </a:cxn>
                <a:cxn ang="0">
                  <a:pos x="10909300" y="1209675"/>
                </a:cxn>
                <a:cxn ang="0">
                  <a:pos x="10506075" y="1206500"/>
                </a:cxn>
                <a:cxn ang="0">
                  <a:pos x="10067925" y="1190625"/>
                </a:cxn>
                <a:cxn ang="0">
                  <a:pos x="9591675" y="1152525"/>
                </a:cxn>
                <a:cxn ang="0">
                  <a:pos x="9074150" y="1095375"/>
                </a:cxn>
                <a:cxn ang="0">
                  <a:pos x="8515350" y="1019175"/>
                </a:cxn>
                <a:cxn ang="0">
                  <a:pos x="7908925" y="917575"/>
                </a:cxn>
                <a:cxn ang="0">
                  <a:pos x="7251700" y="793750"/>
                </a:cxn>
                <a:cxn ang="0">
                  <a:pos x="6543675" y="644525"/>
                </a:cxn>
                <a:cxn ang="0">
                  <a:pos x="5778500" y="469900"/>
                </a:cxn>
                <a:cxn ang="0">
                  <a:pos x="5016500" y="304800"/>
                </a:cxn>
                <a:cxn ang="0">
                  <a:pos x="4314825" y="177800"/>
                </a:cxn>
                <a:cxn ang="0">
                  <a:pos x="3673475" y="88900"/>
                </a:cxn>
                <a:cxn ang="0">
                  <a:pos x="3092450" y="31750"/>
                </a:cxn>
                <a:cxn ang="0">
                  <a:pos x="2565400" y="3175"/>
                </a:cxn>
                <a:cxn ang="0">
                  <a:pos x="2092325" y="0"/>
                </a:cxn>
                <a:cxn ang="0">
                  <a:pos x="1673225" y="15875"/>
                </a:cxn>
                <a:cxn ang="0">
                  <a:pos x="1304925" y="47625"/>
                </a:cxn>
                <a:cxn ang="0">
                  <a:pos x="984250" y="92075"/>
                </a:cxn>
                <a:cxn ang="0">
                  <a:pos x="714375" y="146050"/>
                </a:cxn>
                <a:cxn ang="0">
                  <a:pos x="488950" y="200025"/>
                </a:cxn>
                <a:cxn ang="0">
                  <a:pos x="307975" y="254000"/>
                </a:cxn>
                <a:cxn ang="0">
                  <a:pos x="171450" y="304800"/>
                </a:cxn>
                <a:cxn ang="0">
                  <a:pos x="19050" y="371475"/>
                </a:cxn>
                <a:cxn ang="0">
                  <a:pos x="0" y="1892300"/>
                </a:cxn>
                <a:cxn ang="0">
                  <a:pos x="13011150" y="1882775"/>
                </a:cxn>
                <a:cxn ang="0">
                  <a:pos x="13004800" y="812800"/>
                </a:cxn>
              </a:cxnLst>
              <a:rect l="0" t="0" r="0" b="0"/>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w="9525">
              <a:noFill/>
            </a:ln>
          </p:spPr>
          <p:txBody>
            <a:bodyPr/>
            <a:lstStyle/>
            <a:p>
              <a:endParaRPr lang="zh-CN" altLang="en-US"/>
            </a:p>
          </p:txBody>
        </p:sp>
      </p:grpSp>
      <p:sp>
        <p:nvSpPr>
          <p:cNvPr id="2" name="Vertical Title 1"/>
          <p:cNvSpPr>
            <a:spLocks noGrp="1"/>
          </p:cNvSpPr>
          <p:nvPr>
            <p:ph type="title" orient="vert"/>
          </p:nvPr>
        </p:nvSpPr>
        <p:spPr>
          <a:xfrm>
            <a:off x="6629400" y="1447800"/>
            <a:ext cx="2057400" cy="4487333"/>
          </a:xfrm>
        </p:spPr>
        <p:txBody>
          <a:bodyPr vert="eaVert"/>
          <a:lstStyle>
            <a:lvl1pPr algn="l">
              <a:defRPr>
                <a:solidFill>
                  <a:schemeClr val="tx2"/>
                </a:solidFill>
              </a:defRPr>
            </a:lvl1pPr>
          </a:lstStyle>
          <a:p>
            <a:r>
              <a:rPr lang="zh-CN" altLang="en-US" noProof="1"/>
              <a:t>单击此处编辑母版标题样式</a:t>
            </a:r>
            <a:endParaRPr lang="en-US" noProof="1"/>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endParaRPr lang="en-US" noProof="1"/>
          </a:p>
        </p:txBody>
      </p:sp>
      <p:sp>
        <p:nvSpPr>
          <p:cNvPr id="22" name="Date Placeholder 3"/>
          <p:cNvSpPr>
            <a:spLocks noGrp="1"/>
          </p:cNvSpPr>
          <p:nvPr>
            <p:ph type="dt" sz="half" idx="2"/>
          </p:nvPr>
        </p:nvSpPr>
        <p:spPr>
          <a:xfrm>
            <a:off x="5164138" y="6249988"/>
            <a:ext cx="3786188" cy="365125"/>
          </a:xfrm>
          <a:prstGeom prst="rect">
            <a:avLst/>
          </a:prstGeom>
        </p:spPr>
        <p:txBody>
          <a:bodyPr vert="horz" lIns="91440" tIns="45720" rIns="91440" bIns="45720" rtlCol="0" anchor="ct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n-US" altLang="zh-CN" sz="1000" b="0" i="0" u="none" strike="noStrike" kern="1200" cap="none" spc="0" normalizeH="0" baseline="0" noProof="0">
              <a:ln>
                <a:noFill/>
              </a:ln>
              <a:solidFill>
                <a:schemeClr val="tx2"/>
              </a:solidFill>
              <a:effectLst/>
              <a:uLnTx/>
              <a:uFillTx/>
              <a:latin typeface="Arial" panose="020B0604020202020204" pitchFamily="34" charset="0"/>
              <a:ea typeface="宋体" panose="02010600030101010101" pitchFamily="2" charset="-122"/>
              <a:cs typeface="+mn-cs"/>
            </a:endParaRPr>
          </a:p>
        </p:txBody>
      </p:sp>
      <p:sp>
        <p:nvSpPr>
          <p:cNvPr id="23" name="Footer Placeholder 4"/>
          <p:cNvSpPr>
            <a:spLocks noGrp="1"/>
          </p:cNvSpPr>
          <p:nvPr>
            <p:ph type="ftr" sz="quarter" idx="3"/>
          </p:nvPr>
        </p:nvSpPr>
        <p:spPr>
          <a:xfrm>
            <a:off x="193675" y="6249988"/>
            <a:ext cx="3786188" cy="365125"/>
          </a:xfrm>
          <a:prstGeom prst="rect">
            <a:avLst/>
          </a:prstGeom>
        </p:spPr>
        <p:txBody>
          <a:bodyPr vert="horz" lIns="91440" tIns="45720" rIns="91440" bIns="45720" rtlCol="0" anchor="ct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000" b="0" i="0" u="none" strike="noStrike" kern="1200" cap="none" spc="0" normalizeH="0" baseline="0" noProof="0">
              <a:ln>
                <a:noFill/>
              </a:ln>
              <a:solidFill>
                <a:schemeClr val="tx2"/>
              </a:solidFill>
              <a:effectLst/>
              <a:uLnTx/>
              <a:uFillTx/>
              <a:latin typeface="Arial" panose="020B0604020202020204" pitchFamily="34" charset="0"/>
              <a:ea typeface="宋体" panose="02010600030101010101" pitchFamily="2" charset="-122"/>
              <a:cs typeface="+mn-cs"/>
            </a:endParaRPr>
          </a:p>
        </p:txBody>
      </p:sp>
      <p:sp>
        <p:nvSpPr>
          <p:cNvPr id="24" name="Slide Number Placeholder 5"/>
          <p:cNvSpPr>
            <a:spLocks noGrp="1"/>
          </p:cNvSpPr>
          <p:nvPr>
            <p:ph type="sldNum" sz="quarter" idx="4"/>
          </p:nvPr>
        </p:nvSpPr>
        <p:spPr>
          <a:xfrm>
            <a:off x="3990975" y="6249988"/>
            <a:ext cx="1162050" cy="365125"/>
          </a:xfrm>
          <a:prstGeom prst="rect">
            <a:avLst/>
          </a:prstGeom>
        </p:spPr>
        <p:txBody>
          <a:bodyPr vert="horz" wrap="square" lIns="91440" tIns="45720" rIns="91440" bIns="45720" numCol="1" anchor="ctr" anchorCtr="0" compatLnSpc="1"/>
          <a:lstStyle/>
          <a:p>
            <a:pPr algn="ctr"/>
            <a:fld id="{9A0DB2DC-4C9A-4742-B13C-FB6460FD3503}" type="slidenum">
              <a:rPr lang="en-US" altLang="zh-CN" dirty="0"/>
              <a:t>‹#›</a:t>
            </a:fld>
            <a:endParaRPr lang="en-US" altLang="zh-CN"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标题幻灯片">
    <p:bg>
      <p:bgPr>
        <a:solidFill>
          <a:schemeClr val="bg1"/>
        </a:solidFill>
        <a:effectLst/>
      </p:bgPr>
    </p:bg>
    <p:spTree>
      <p:nvGrpSpPr>
        <p:cNvPr id="1" name=""/>
        <p:cNvGrpSpPr/>
        <p:nvPr/>
      </p:nvGrpSpPr>
      <p:grpSpPr>
        <a:xfrm>
          <a:off x="0" y="0"/>
          <a:ext cx="0" cy="0"/>
          <a:chOff x="0" y="0"/>
          <a:chExt cx="0" cy="0"/>
        </a:xfrm>
      </p:grpSpPr>
      <p:sp>
        <p:nvSpPr>
          <p:cNvPr id="15" name="Rounded Rectangle 15"/>
          <p:cNvSpPr/>
          <p:nvPr/>
        </p:nvSpPr>
        <p:spPr>
          <a:xfrm>
            <a:off x="228600" y="228600"/>
            <a:ext cx="8696325" cy="6035675"/>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grpSp>
        <p:nvGrpSpPr>
          <p:cNvPr id="9219" name="Group 9"/>
          <p:cNvGrpSpPr>
            <a:grpSpLocks noChangeAspect="1"/>
          </p:cNvGrpSpPr>
          <p:nvPr/>
        </p:nvGrpSpPr>
        <p:grpSpPr>
          <a:xfrm>
            <a:off x="211138" y="5354638"/>
            <a:ext cx="8723312" cy="1330325"/>
            <a:chOff x="-3905250" y="4294188"/>
            <a:chExt cx="13011150" cy="1892300"/>
          </a:xfrm>
        </p:grpSpPr>
        <p:sp>
          <p:nvSpPr>
            <p:cNvPr id="9225" name="Freeform 14"/>
            <p:cNvSpPr/>
            <p:nvPr/>
          </p:nvSpPr>
          <p:spPr>
            <a:xfrm>
              <a:off x="4810125" y="4500563"/>
              <a:ext cx="4295775" cy="1016000"/>
            </a:xfrm>
            <a:custGeom>
              <a:avLst/>
              <a:gdLst/>
              <a:ahLst/>
              <a:cxnLst>
                <a:cxn ang="0">
                  <a:pos x="4286250" y="0"/>
                </a:cxn>
                <a:cxn ang="0">
                  <a:pos x="4286250" y="0"/>
                </a:cxn>
                <a:cxn ang="0">
                  <a:pos x="4105275" y="28575"/>
                </a:cxn>
                <a:cxn ang="0">
                  <a:pos x="3921125" y="60325"/>
                </a:cxn>
                <a:cxn ang="0">
                  <a:pos x="3733800" y="95250"/>
                </a:cxn>
                <a:cxn ang="0">
                  <a:pos x="3540125" y="130175"/>
                </a:cxn>
                <a:cxn ang="0">
                  <a:pos x="3343275" y="171450"/>
                </a:cxn>
                <a:cxn ang="0">
                  <a:pos x="3140075" y="212725"/>
                </a:cxn>
                <a:cxn ang="0">
                  <a:pos x="2933700" y="260350"/>
                </a:cxn>
                <a:cxn ang="0">
                  <a:pos x="2720975" y="307975"/>
                </a:cxn>
                <a:cxn ang="0">
                  <a:pos x="2336800" y="400050"/>
                </a:cxn>
                <a:cxn ang="0">
                  <a:pos x="1962150" y="482600"/>
                </a:cxn>
                <a:cxn ang="0">
                  <a:pos x="1603375" y="558800"/>
                </a:cxn>
                <a:cxn ang="0">
                  <a:pos x="1257300" y="631825"/>
                </a:cxn>
                <a:cxn ang="0">
                  <a:pos x="927100" y="695325"/>
                </a:cxn>
                <a:cxn ang="0">
                  <a:pos x="606425" y="752475"/>
                </a:cxn>
                <a:cxn ang="0">
                  <a:pos x="298450" y="806450"/>
                </a:cxn>
                <a:cxn ang="0">
                  <a:pos x="0" y="854075"/>
                </a:cxn>
                <a:cxn ang="0">
                  <a:pos x="206375" y="882650"/>
                </a:cxn>
                <a:cxn ang="0">
                  <a:pos x="403225" y="908050"/>
                </a:cxn>
                <a:cxn ang="0">
                  <a:pos x="593725" y="930275"/>
                </a:cxn>
                <a:cxn ang="0">
                  <a:pos x="781050" y="949325"/>
                </a:cxn>
                <a:cxn ang="0">
                  <a:pos x="962025" y="968375"/>
                </a:cxn>
                <a:cxn ang="0">
                  <a:pos x="1136650" y="981075"/>
                </a:cxn>
                <a:cxn ang="0">
                  <a:pos x="1304925" y="993775"/>
                </a:cxn>
                <a:cxn ang="0">
                  <a:pos x="1470025" y="1003300"/>
                </a:cxn>
                <a:cxn ang="0">
                  <a:pos x="1631950" y="1009650"/>
                </a:cxn>
                <a:cxn ang="0">
                  <a:pos x="1787525" y="1012825"/>
                </a:cxn>
                <a:cxn ang="0">
                  <a:pos x="1936750" y="1016000"/>
                </a:cxn>
                <a:cxn ang="0">
                  <a:pos x="2082800" y="1016000"/>
                </a:cxn>
                <a:cxn ang="0">
                  <a:pos x="2225675" y="1012825"/>
                </a:cxn>
                <a:cxn ang="0">
                  <a:pos x="2365375" y="1009650"/>
                </a:cxn>
                <a:cxn ang="0">
                  <a:pos x="2498725" y="1003300"/>
                </a:cxn>
                <a:cxn ang="0">
                  <a:pos x="2628900" y="993775"/>
                </a:cxn>
                <a:cxn ang="0">
                  <a:pos x="2752725" y="984250"/>
                </a:cxn>
                <a:cxn ang="0">
                  <a:pos x="2876550" y="971550"/>
                </a:cxn>
                <a:cxn ang="0">
                  <a:pos x="2994025" y="955675"/>
                </a:cxn>
                <a:cxn ang="0">
                  <a:pos x="3111500" y="939800"/>
                </a:cxn>
                <a:cxn ang="0">
                  <a:pos x="3222625" y="920750"/>
                </a:cxn>
                <a:cxn ang="0">
                  <a:pos x="3333750" y="901700"/>
                </a:cxn>
                <a:cxn ang="0">
                  <a:pos x="3438525" y="879475"/>
                </a:cxn>
                <a:cxn ang="0">
                  <a:pos x="3543300" y="857250"/>
                </a:cxn>
                <a:cxn ang="0">
                  <a:pos x="3644900" y="831850"/>
                </a:cxn>
                <a:cxn ang="0">
                  <a:pos x="3743325" y="806450"/>
                </a:cxn>
                <a:cxn ang="0">
                  <a:pos x="3838575" y="777875"/>
                </a:cxn>
                <a:cxn ang="0">
                  <a:pos x="3933825" y="749300"/>
                </a:cxn>
                <a:cxn ang="0">
                  <a:pos x="4114800" y="685800"/>
                </a:cxn>
                <a:cxn ang="0">
                  <a:pos x="4289425" y="619125"/>
                </a:cxn>
                <a:cxn ang="0">
                  <a:pos x="4295775" y="615950"/>
                </a:cxn>
                <a:cxn ang="0">
                  <a:pos x="4295775" y="0"/>
                </a:cxn>
                <a:cxn ang="0">
                  <a:pos x="4286250" y="0"/>
                </a:cxn>
              </a:cxnLst>
              <a:rect l="0" t="0" r="0" b="0"/>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w="9525">
              <a:noFill/>
            </a:ln>
          </p:spPr>
          <p:txBody>
            <a:bodyPr/>
            <a:lstStyle/>
            <a:p>
              <a:endParaRPr lang="zh-CN" altLang="en-US"/>
            </a:p>
          </p:txBody>
        </p:sp>
        <p:sp>
          <p:nvSpPr>
            <p:cNvPr id="9226" name="Freeform 18"/>
            <p:cNvSpPr/>
            <p:nvPr/>
          </p:nvSpPr>
          <p:spPr>
            <a:xfrm>
              <a:off x="-309563" y="4318000"/>
              <a:ext cx="8280401" cy="1209675"/>
            </a:xfrm>
            <a:custGeom>
              <a:avLst/>
              <a:gdLst/>
              <a:ahLst/>
              <a:cxnLst>
                <a:cxn ang="0">
                  <a:pos x="8280401" y="1133475"/>
                </a:cxn>
                <a:cxn ang="0">
                  <a:pos x="7912101" y="1089025"/>
                </a:cxn>
                <a:cxn ang="0">
                  <a:pos x="7108826" y="968375"/>
                </a:cxn>
                <a:cxn ang="0">
                  <a:pos x="6213476" y="806450"/>
                </a:cxn>
                <a:cxn ang="0">
                  <a:pos x="5216526" y="593725"/>
                </a:cxn>
                <a:cxn ang="0">
                  <a:pos x="4464051" y="422275"/>
                </a:cxn>
                <a:cxn ang="0">
                  <a:pos x="4057650" y="333375"/>
                </a:cxn>
                <a:cxn ang="0">
                  <a:pos x="3663950" y="257175"/>
                </a:cxn>
                <a:cxn ang="0">
                  <a:pos x="3292475" y="190500"/>
                </a:cxn>
                <a:cxn ang="0">
                  <a:pos x="2936875" y="136525"/>
                </a:cxn>
                <a:cxn ang="0">
                  <a:pos x="2432050" y="73025"/>
                </a:cxn>
                <a:cxn ang="0">
                  <a:pos x="1822450" y="22225"/>
                </a:cxn>
                <a:cxn ang="0">
                  <a:pos x="1273175" y="0"/>
                </a:cxn>
                <a:cxn ang="0">
                  <a:pos x="787400" y="6350"/>
                </a:cxn>
                <a:cxn ang="0">
                  <a:pos x="365125" y="31750"/>
                </a:cxn>
                <a:cxn ang="0">
                  <a:pos x="0" y="76200"/>
                </a:cxn>
                <a:cxn ang="0">
                  <a:pos x="498475" y="136525"/>
                </a:cxn>
                <a:cxn ang="0">
                  <a:pos x="1035050" y="222250"/>
                </a:cxn>
                <a:cxn ang="0">
                  <a:pos x="1609725" y="333375"/>
                </a:cxn>
                <a:cxn ang="0">
                  <a:pos x="2225675" y="469900"/>
                </a:cxn>
                <a:cxn ang="0">
                  <a:pos x="3321050" y="714375"/>
                </a:cxn>
                <a:cxn ang="0">
                  <a:pos x="4067175" y="863600"/>
                </a:cxn>
                <a:cxn ang="0">
                  <a:pos x="4527551" y="949325"/>
                </a:cxn>
                <a:cxn ang="0">
                  <a:pos x="4965701" y="1019175"/>
                </a:cxn>
                <a:cxn ang="0">
                  <a:pos x="5378451" y="1076325"/>
                </a:cxn>
                <a:cxn ang="0">
                  <a:pos x="5765801" y="1123950"/>
                </a:cxn>
                <a:cxn ang="0">
                  <a:pos x="6134101" y="1162050"/>
                </a:cxn>
                <a:cxn ang="0">
                  <a:pos x="6477001" y="1187450"/>
                </a:cxn>
                <a:cxn ang="0">
                  <a:pos x="6804026" y="1203325"/>
                </a:cxn>
                <a:cxn ang="0">
                  <a:pos x="7108826" y="1209675"/>
                </a:cxn>
                <a:cxn ang="0">
                  <a:pos x="7397751" y="1206500"/>
                </a:cxn>
                <a:cxn ang="0">
                  <a:pos x="7667626" y="1196975"/>
                </a:cxn>
                <a:cxn ang="0">
                  <a:pos x="7924801" y="1174750"/>
                </a:cxn>
                <a:cxn ang="0">
                  <a:pos x="8166101" y="1149350"/>
                </a:cxn>
              </a:cxnLst>
              <a:rect l="0" t="0" r="0" b="0"/>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w="9525">
              <a:noFill/>
            </a:ln>
          </p:spPr>
          <p:txBody>
            <a:bodyPr/>
            <a:lstStyle/>
            <a:p>
              <a:endParaRPr lang="zh-CN" altLang="en-US"/>
            </a:p>
          </p:txBody>
        </p:sp>
        <p:sp>
          <p:nvSpPr>
            <p:cNvPr id="9227" name="Freeform 22"/>
            <p:cNvSpPr/>
            <p:nvPr/>
          </p:nvSpPr>
          <p:spPr>
            <a:xfrm>
              <a:off x="3175" y="4335463"/>
              <a:ext cx="8166100" cy="1101725"/>
            </a:xfrm>
            <a:custGeom>
              <a:avLst/>
              <a:gdLst/>
              <a:ahLst/>
              <a:cxnLst>
                <a:cxn ang="0">
                  <a:pos x="0" y="111125"/>
                </a:cxn>
                <a:cxn ang="0">
                  <a:pos x="0" y="111125"/>
                </a:cxn>
                <a:cxn ang="0">
                  <a:pos x="28575" y="104775"/>
                </a:cxn>
                <a:cxn ang="0">
                  <a:pos x="114300" y="88900"/>
                </a:cxn>
                <a:cxn ang="0">
                  <a:pos x="260350" y="66675"/>
                </a:cxn>
                <a:cxn ang="0">
                  <a:pos x="355600" y="53975"/>
                </a:cxn>
                <a:cxn ang="0">
                  <a:pos x="466725" y="41275"/>
                </a:cxn>
                <a:cxn ang="0">
                  <a:pos x="590550" y="31750"/>
                </a:cxn>
                <a:cxn ang="0">
                  <a:pos x="733425" y="22225"/>
                </a:cxn>
                <a:cxn ang="0">
                  <a:pos x="889000" y="12700"/>
                </a:cxn>
                <a:cxn ang="0">
                  <a:pos x="1063625" y="6350"/>
                </a:cxn>
                <a:cxn ang="0">
                  <a:pos x="1254125" y="3175"/>
                </a:cxn>
                <a:cxn ang="0">
                  <a:pos x="1460500" y="0"/>
                </a:cxn>
                <a:cxn ang="0">
                  <a:pos x="1682750" y="3175"/>
                </a:cxn>
                <a:cxn ang="0">
                  <a:pos x="1920875" y="9525"/>
                </a:cxn>
                <a:cxn ang="0">
                  <a:pos x="2178050" y="22225"/>
                </a:cxn>
                <a:cxn ang="0">
                  <a:pos x="2451100" y="38100"/>
                </a:cxn>
                <a:cxn ang="0">
                  <a:pos x="2740025" y="63500"/>
                </a:cxn>
                <a:cxn ang="0">
                  <a:pos x="3048000" y="92075"/>
                </a:cxn>
                <a:cxn ang="0">
                  <a:pos x="3375025" y="127000"/>
                </a:cxn>
                <a:cxn ang="0">
                  <a:pos x="3717925" y="168275"/>
                </a:cxn>
                <a:cxn ang="0">
                  <a:pos x="4079875" y="219075"/>
                </a:cxn>
                <a:cxn ang="0">
                  <a:pos x="4457700" y="276225"/>
                </a:cxn>
                <a:cxn ang="0">
                  <a:pos x="4854575" y="342900"/>
                </a:cxn>
                <a:cxn ang="0">
                  <a:pos x="5270500" y="422275"/>
                </a:cxn>
                <a:cxn ang="0">
                  <a:pos x="5705475" y="508000"/>
                </a:cxn>
                <a:cxn ang="0">
                  <a:pos x="6159500" y="603250"/>
                </a:cxn>
                <a:cxn ang="0">
                  <a:pos x="6632575" y="711200"/>
                </a:cxn>
                <a:cxn ang="0">
                  <a:pos x="7124700" y="828675"/>
                </a:cxn>
                <a:cxn ang="0">
                  <a:pos x="7635875" y="958850"/>
                </a:cxn>
                <a:cxn ang="0">
                  <a:pos x="8166100" y="1101725"/>
                </a:cxn>
              </a:cxnLst>
              <a:rect l="0" t="0" r="0" b="0"/>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cap="flat" cmpd="sng">
              <a:solidFill>
                <a:srgbClr val="FFFFFF">
                  <a:alpha val="100000"/>
                </a:srgbClr>
              </a:solidFill>
              <a:prstDash val="solid"/>
              <a:round/>
              <a:headEnd type="none" w="med" len="med"/>
              <a:tailEnd type="none" w="med" len="med"/>
            </a:ln>
          </p:spPr>
          <p:txBody>
            <a:bodyPr/>
            <a:lstStyle/>
            <a:p>
              <a:endParaRPr lang="zh-CN" altLang="en-US"/>
            </a:p>
          </p:txBody>
        </p:sp>
        <p:sp>
          <p:nvSpPr>
            <p:cNvPr id="9228" name="Freeform 26"/>
            <p:cNvSpPr/>
            <p:nvPr/>
          </p:nvSpPr>
          <p:spPr>
            <a:xfrm>
              <a:off x="4156075" y="4316413"/>
              <a:ext cx="4940300" cy="927100"/>
            </a:xfrm>
            <a:custGeom>
              <a:avLst/>
              <a:gdLst/>
              <a:ahLst/>
              <a:cxnLst>
                <a:cxn ang="0">
                  <a:pos x="0" y="927100"/>
                </a:cxn>
                <a:cxn ang="0">
                  <a:pos x="0" y="927100"/>
                </a:cxn>
                <a:cxn ang="0">
                  <a:pos x="142875" y="889000"/>
                </a:cxn>
                <a:cxn ang="0">
                  <a:pos x="533400" y="790575"/>
                </a:cxn>
                <a:cxn ang="0">
                  <a:pos x="803275" y="723900"/>
                </a:cxn>
                <a:cxn ang="0">
                  <a:pos x="1114425" y="650875"/>
                </a:cxn>
                <a:cxn ang="0">
                  <a:pos x="1460500" y="571500"/>
                </a:cxn>
                <a:cxn ang="0">
                  <a:pos x="1831975" y="485775"/>
                </a:cxn>
                <a:cxn ang="0">
                  <a:pos x="2225675" y="403225"/>
                </a:cxn>
                <a:cxn ang="0">
                  <a:pos x="2628900" y="320675"/>
                </a:cxn>
                <a:cxn ang="0">
                  <a:pos x="3041650" y="244475"/>
                </a:cxn>
                <a:cxn ang="0">
                  <a:pos x="3451225" y="171450"/>
                </a:cxn>
                <a:cxn ang="0">
                  <a:pos x="3654425" y="139700"/>
                </a:cxn>
                <a:cxn ang="0">
                  <a:pos x="3851275" y="107950"/>
                </a:cxn>
                <a:cxn ang="0">
                  <a:pos x="4048125" y="82550"/>
                </a:cxn>
                <a:cxn ang="0">
                  <a:pos x="4238625" y="57150"/>
                </a:cxn>
                <a:cxn ang="0">
                  <a:pos x="4425950" y="38100"/>
                </a:cxn>
                <a:cxn ang="0">
                  <a:pos x="4603750" y="22225"/>
                </a:cxn>
                <a:cxn ang="0">
                  <a:pos x="4775200" y="9525"/>
                </a:cxn>
                <a:cxn ang="0">
                  <a:pos x="4940300" y="0"/>
                </a:cxn>
              </a:cxnLst>
              <a:rect l="0" t="0" r="0" b="0"/>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cap="flat" cmpd="sng">
              <a:solidFill>
                <a:srgbClr val="FFFFFF">
                  <a:alpha val="100000"/>
                </a:srgbClr>
              </a:solidFill>
              <a:prstDash val="solid"/>
              <a:round/>
              <a:headEnd type="none" w="med" len="med"/>
              <a:tailEnd type="none" w="med" len="med"/>
            </a:ln>
          </p:spPr>
          <p:txBody>
            <a:bodyPr/>
            <a:lstStyle/>
            <a:p>
              <a:endParaRPr lang="zh-CN" altLang="en-US"/>
            </a:p>
          </p:txBody>
        </p:sp>
        <p:sp useBgFill="1">
          <p:nvSpPr>
            <p:cNvPr id="9229" name="Freeform 10"/>
            <p:cNvSpPr/>
            <p:nvPr/>
          </p:nvSpPr>
          <p:spPr>
            <a:xfrm>
              <a:off x="-3905250" y="4294188"/>
              <a:ext cx="13011150" cy="1892300"/>
            </a:xfrm>
            <a:custGeom>
              <a:avLst/>
              <a:gdLst/>
              <a:ahLst/>
              <a:cxnLst>
                <a:cxn ang="0">
                  <a:pos x="13004800" y="812800"/>
                </a:cxn>
                <a:cxn ang="0">
                  <a:pos x="12763500" y="904875"/>
                </a:cxn>
                <a:cxn ang="0">
                  <a:pos x="12506325" y="984250"/>
                </a:cxn>
                <a:cxn ang="0">
                  <a:pos x="12233275" y="1057275"/>
                </a:cxn>
                <a:cxn ang="0">
                  <a:pos x="11941175" y="1114425"/>
                </a:cxn>
                <a:cxn ang="0">
                  <a:pos x="11623675" y="1158875"/>
                </a:cxn>
                <a:cxn ang="0">
                  <a:pos x="11280775" y="1190625"/>
                </a:cxn>
                <a:cxn ang="0">
                  <a:pos x="10909300" y="1209675"/>
                </a:cxn>
                <a:cxn ang="0">
                  <a:pos x="10506075" y="1206500"/>
                </a:cxn>
                <a:cxn ang="0">
                  <a:pos x="10067925" y="1190625"/>
                </a:cxn>
                <a:cxn ang="0">
                  <a:pos x="9591675" y="1152525"/>
                </a:cxn>
                <a:cxn ang="0">
                  <a:pos x="9074150" y="1095375"/>
                </a:cxn>
                <a:cxn ang="0">
                  <a:pos x="8515350" y="1019175"/>
                </a:cxn>
                <a:cxn ang="0">
                  <a:pos x="7908925" y="917575"/>
                </a:cxn>
                <a:cxn ang="0">
                  <a:pos x="7251700" y="793750"/>
                </a:cxn>
                <a:cxn ang="0">
                  <a:pos x="6543675" y="644525"/>
                </a:cxn>
                <a:cxn ang="0">
                  <a:pos x="5778500" y="469900"/>
                </a:cxn>
                <a:cxn ang="0">
                  <a:pos x="5016500" y="304800"/>
                </a:cxn>
                <a:cxn ang="0">
                  <a:pos x="4314825" y="177800"/>
                </a:cxn>
                <a:cxn ang="0">
                  <a:pos x="3673475" y="88900"/>
                </a:cxn>
                <a:cxn ang="0">
                  <a:pos x="3092450" y="31750"/>
                </a:cxn>
                <a:cxn ang="0">
                  <a:pos x="2565400" y="3175"/>
                </a:cxn>
                <a:cxn ang="0">
                  <a:pos x="2092325" y="0"/>
                </a:cxn>
                <a:cxn ang="0">
                  <a:pos x="1673225" y="15875"/>
                </a:cxn>
                <a:cxn ang="0">
                  <a:pos x="1304925" y="47625"/>
                </a:cxn>
                <a:cxn ang="0">
                  <a:pos x="984250" y="92075"/>
                </a:cxn>
                <a:cxn ang="0">
                  <a:pos x="714375" y="146050"/>
                </a:cxn>
                <a:cxn ang="0">
                  <a:pos x="488950" y="200025"/>
                </a:cxn>
                <a:cxn ang="0">
                  <a:pos x="307975" y="254000"/>
                </a:cxn>
                <a:cxn ang="0">
                  <a:pos x="171450" y="304800"/>
                </a:cxn>
                <a:cxn ang="0">
                  <a:pos x="19050" y="371475"/>
                </a:cxn>
                <a:cxn ang="0">
                  <a:pos x="0" y="1892300"/>
                </a:cxn>
                <a:cxn ang="0">
                  <a:pos x="13011150" y="1882775"/>
                </a:cxn>
                <a:cxn ang="0">
                  <a:pos x="13004800" y="812800"/>
                </a:cxn>
              </a:cxnLst>
              <a:rect l="0" t="0" r="0" b="0"/>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w="9525">
              <a:noFill/>
            </a:ln>
          </p:spPr>
          <p:txBody>
            <a:bodyPr/>
            <a:lstStyle/>
            <a:p>
              <a:endParaRPr lang="zh-CN" alt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zh-CN" altLang="en-US" noProof="1"/>
              <a:t>单击此处编辑母版标题样式</a:t>
            </a:r>
            <a:endParaRPr lang="en-US" noProof="1"/>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noProof="1"/>
              <a:t>单击此处编辑母版副标题样式</a:t>
            </a:r>
            <a:endParaRPr lang="en-US" noProof="1"/>
          </a:p>
        </p:txBody>
      </p:sp>
      <p:sp>
        <p:nvSpPr>
          <p:cNvPr id="22" name="Date Placeholder 3"/>
          <p:cNvSpPr>
            <a:spLocks noGrp="1"/>
          </p:cNvSpPr>
          <p:nvPr>
            <p:ph type="dt" sz="half" idx="2"/>
          </p:nvPr>
        </p:nvSpPr>
        <p:spPr>
          <a:xfrm>
            <a:off x="5164138" y="6249988"/>
            <a:ext cx="3786188" cy="365125"/>
          </a:xfrm>
          <a:prstGeom prst="rect">
            <a:avLst/>
          </a:prstGeom>
        </p:spPr>
        <p:txBody>
          <a:bodyPr vert="horz" lIns="91440" tIns="45720" rIns="91440" bIns="45720" rtlCol="0" anchor="ct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n-US" altLang="zh-CN" sz="1000" b="0" i="0" u="none" strike="noStrike" kern="1200" cap="none" spc="0" normalizeH="0" baseline="0" noProof="0">
              <a:ln>
                <a:noFill/>
              </a:ln>
              <a:solidFill>
                <a:schemeClr val="tx2"/>
              </a:solidFill>
              <a:effectLst/>
              <a:uLnTx/>
              <a:uFillTx/>
              <a:latin typeface="Arial" panose="020B0604020202020204" pitchFamily="34" charset="0"/>
              <a:ea typeface="宋体" panose="02010600030101010101" pitchFamily="2" charset="-122"/>
              <a:cs typeface="+mn-cs"/>
            </a:endParaRPr>
          </a:p>
        </p:txBody>
      </p:sp>
      <p:sp>
        <p:nvSpPr>
          <p:cNvPr id="23" name="Footer Placeholder 4"/>
          <p:cNvSpPr>
            <a:spLocks noGrp="1"/>
          </p:cNvSpPr>
          <p:nvPr>
            <p:ph type="ftr" sz="quarter" idx="3"/>
          </p:nvPr>
        </p:nvSpPr>
        <p:spPr>
          <a:xfrm>
            <a:off x="193675" y="6249988"/>
            <a:ext cx="3786188" cy="365125"/>
          </a:xfrm>
          <a:prstGeom prst="rect">
            <a:avLst/>
          </a:prstGeom>
        </p:spPr>
        <p:txBody>
          <a:bodyPr vert="horz" lIns="91440" tIns="45720" rIns="91440" bIns="45720" rtlCol="0" anchor="ct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000" b="0" i="0" u="none" strike="noStrike" kern="1200" cap="none" spc="0" normalizeH="0" baseline="0" noProof="0">
              <a:ln>
                <a:noFill/>
              </a:ln>
              <a:solidFill>
                <a:schemeClr val="tx2"/>
              </a:solidFill>
              <a:effectLst/>
              <a:uLnTx/>
              <a:uFillTx/>
              <a:latin typeface="Arial" panose="020B0604020202020204" pitchFamily="34" charset="0"/>
              <a:ea typeface="宋体" panose="02010600030101010101" pitchFamily="2" charset="-122"/>
              <a:cs typeface="+mn-cs"/>
            </a:endParaRPr>
          </a:p>
        </p:txBody>
      </p:sp>
      <p:sp>
        <p:nvSpPr>
          <p:cNvPr id="24" name="Slide Number Placeholder 5"/>
          <p:cNvSpPr>
            <a:spLocks noGrp="1"/>
          </p:cNvSpPr>
          <p:nvPr>
            <p:ph type="sldNum" sz="quarter" idx="4"/>
          </p:nvPr>
        </p:nvSpPr>
        <p:spPr>
          <a:xfrm>
            <a:off x="3990975" y="6249988"/>
            <a:ext cx="1162050" cy="365125"/>
          </a:xfrm>
          <a:prstGeom prst="rect">
            <a:avLst/>
          </a:prstGeom>
        </p:spPr>
        <p:txBody>
          <a:bodyPr vert="horz" wrap="square" lIns="91440" tIns="45720" rIns="91440" bIns="45720" numCol="1" anchor="ctr" anchorCtr="0" compatLnSpc="1"/>
          <a:lstStyle/>
          <a:p>
            <a:pPr algn="ctr"/>
            <a:fld id="{9A0DB2DC-4C9A-4742-B13C-FB6460FD3503}" type="slidenum">
              <a:rPr lang="en-US" altLang="zh-CN" dirty="0"/>
              <a:t>‹#›</a:t>
            </a:fld>
            <a:endParaRPr lang="en-US" altLang="zh-CN" dirty="0">
              <a:ea typeface="华文楷体" panose="02010600040101010101" pitchFamily="2" charset="-122"/>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endParaRPr lang="en-US" noProof="1"/>
          </a:p>
        </p:txBody>
      </p:sp>
      <p:sp>
        <p:nvSpPr>
          <p:cNvPr id="7" name="Title 6"/>
          <p:cNvSpPr>
            <a:spLocks noGrp="1"/>
          </p:cNvSpPr>
          <p:nvPr>
            <p:ph type="title"/>
          </p:nvPr>
        </p:nvSpPr>
        <p:spPr/>
        <p:txBody>
          <a:bodyPr/>
          <a:lstStyle/>
          <a:p>
            <a:r>
              <a:rPr lang="zh-CN" altLang="en-US" noProof="1"/>
              <a:t>单击此处编辑母版标题样式</a:t>
            </a:r>
            <a:endParaRPr lang="en-US" noProof="1"/>
          </a:p>
        </p:txBody>
      </p:sp>
      <p:sp>
        <p:nvSpPr>
          <p:cNvPr id="2" name="日期占位符 1"/>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n-US" altLang="zh-CN" sz="1000" b="0" i="0" u="none" strike="noStrike" kern="1200" cap="none" spc="0" normalizeH="0" baseline="0" noProof="0">
              <a:ln>
                <a:noFill/>
              </a:ln>
              <a:solidFill>
                <a:schemeClr val="tx2"/>
              </a:solidFill>
              <a:effectLst/>
              <a:uLnTx/>
              <a:uFillTx/>
              <a:latin typeface="Arial" panose="020B060402020202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000" b="0" i="0" u="none" strike="noStrike" kern="1200" cap="none" spc="0" normalizeH="0" baseline="0" noProof="0">
              <a:ln>
                <a:noFill/>
              </a:ln>
              <a:solidFill>
                <a:schemeClr val="tx2"/>
              </a:solidFill>
              <a:effectLst/>
              <a:uLnTx/>
              <a:uFillTx/>
              <a:latin typeface="Arial" panose="020B060402020202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lstStyle/>
          <a:p>
            <a:pPr lvl="0" eaLnBrk="1" hangingPunct="1"/>
            <a:fld id="{9A0DB2DC-4C9A-4742-B13C-FB6460FD3503}" type="slidenum">
              <a:rPr lang="en-US" altLang="zh-CN" dirty="0">
                <a:latin typeface="Arial" panose="020B0604020202020204" pitchFamily="34" charset="0"/>
              </a:rPr>
              <a:t>‹#›</a:t>
            </a:fld>
            <a:endParaRPr lang="en-US" altLang="zh-CN" dirty="0">
              <a:latin typeface="Arial" panose="020B0604020202020204" pitchFamily="34" charset="0"/>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节标题">
    <p:bg>
      <p:bgPr>
        <a:solidFill>
          <a:schemeClr val="bg1"/>
        </a:solidFill>
        <a:effectLst/>
      </p:bgPr>
    </p:bg>
    <p:spTree>
      <p:nvGrpSpPr>
        <p:cNvPr id="1" name=""/>
        <p:cNvGrpSpPr/>
        <p:nvPr/>
      </p:nvGrpSpPr>
      <p:grpSpPr>
        <a:xfrm>
          <a:off x="0" y="0"/>
          <a:ext cx="0" cy="0"/>
          <a:chOff x="0" y="0"/>
          <a:chExt cx="0" cy="0"/>
        </a:xfrm>
      </p:grpSpPr>
      <p:sp>
        <p:nvSpPr>
          <p:cNvPr id="15" name="Rounded Rectangle 13"/>
          <p:cNvSpPr/>
          <p:nvPr/>
        </p:nvSpPr>
        <p:spPr>
          <a:xfrm>
            <a:off x="228600" y="228600"/>
            <a:ext cx="8696325" cy="473710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0243" name="Freeform 14"/>
          <p:cNvSpPr/>
          <p:nvPr/>
        </p:nvSpPr>
        <p:spPr>
          <a:xfrm>
            <a:off x="6046788" y="4203700"/>
            <a:ext cx="2876550" cy="714375"/>
          </a:xfrm>
          <a:custGeom>
            <a:avLst/>
            <a:gdLst/>
            <a:ahLst/>
            <a:cxnLst>
              <a:cxn ang="0">
                <a:pos x="2870172" y="0"/>
              </a:cxn>
              <a:cxn ang="0">
                <a:pos x="2870172" y="0"/>
              </a:cxn>
              <a:cxn ang="0">
                <a:pos x="2748987" y="20092"/>
              </a:cxn>
              <a:cxn ang="0">
                <a:pos x="2625676" y="42416"/>
              </a:cxn>
              <a:cxn ang="0">
                <a:pos x="2500239" y="66973"/>
              </a:cxn>
              <a:cxn ang="0">
                <a:pos x="2370549" y="91529"/>
              </a:cxn>
              <a:cxn ang="0">
                <a:pos x="2238734" y="120551"/>
              </a:cxn>
              <a:cxn ang="0">
                <a:pos x="2102667" y="149572"/>
              </a:cxn>
              <a:cxn ang="0">
                <a:pos x="1964473" y="183059"/>
              </a:cxn>
              <a:cxn ang="0">
                <a:pos x="1822028" y="216545"/>
              </a:cxn>
              <a:cxn ang="0">
                <a:pos x="1564775" y="281285"/>
              </a:cxn>
              <a:cxn ang="0">
                <a:pos x="1313901" y="339328"/>
              </a:cxn>
              <a:cxn ang="0">
                <a:pos x="1073657" y="392906"/>
              </a:cxn>
              <a:cxn ang="0">
                <a:pos x="841917" y="444252"/>
              </a:cxn>
              <a:cxn ang="0">
                <a:pos x="620808" y="488900"/>
              </a:cxn>
              <a:cxn ang="0">
                <a:pos x="406076" y="529084"/>
              </a:cxn>
              <a:cxn ang="0">
                <a:pos x="199849" y="567035"/>
              </a:cxn>
              <a:cxn ang="0">
                <a:pos x="0" y="600521"/>
              </a:cxn>
              <a:cxn ang="0">
                <a:pos x="138193" y="620613"/>
              </a:cxn>
              <a:cxn ang="0">
                <a:pos x="270009" y="638473"/>
              </a:cxn>
              <a:cxn ang="0">
                <a:pos x="397572" y="654100"/>
              </a:cxn>
              <a:cxn ang="0">
                <a:pos x="523009" y="667494"/>
              </a:cxn>
              <a:cxn ang="0">
                <a:pos x="644194" y="680889"/>
              </a:cxn>
              <a:cxn ang="0">
                <a:pos x="761127" y="689818"/>
              </a:cxn>
              <a:cxn ang="0">
                <a:pos x="873808" y="698748"/>
              </a:cxn>
              <a:cxn ang="0">
                <a:pos x="984363" y="705445"/>
              </a:cxn>
              <a:cxn ang="0">
                <a:pos x="1092791" y="709910"/>
              </a:cxn>
              <a:cxn ang="0">
                <a:pos x="1196968" y="712143"/>
              </a:cxn>
              <a:cxn ang="0">
                <a:pos x="1296892" y="714375"/>
              </a:cxn>
              <a:cxn ang="0">
                <a:pos x="1394691" y="714375"/>
              </a:cxn>
              <a:cxn ang="0">
                <a:pos x="1490363" y="712143"/>
              </a:cxn>
              <a:cxn ang="0">
                <a:pos x="1583910" y="709910"/>
              </a:cxn>
              <a:cxn ang="0">
                <a:pos x="1673204" y="705445"/>
              </a:cxn>
              <a:cxn ang="0">
                <a:pos x="1760372" y="698748"/>
              </a:cxn>
              <a:cxn ang="0">
                <a:pos x="1843288" y="692051"/>
              </a:cxn>
              <a:cxn ang="0">
                <a:pos x="1926204" y="683121"/>
              </a:cxn>
              <a:cxn ang="0">
                <a:pos x="2004868" y="671959"/>
              </a:cxn>
              <a:cxn ang="0">
                <a:pos x="2083532" y="660797"/>
              </a:cxn>
              <a:cxn ang="0">
                <a:pos x="2157944" y="647402"/>
              </a:cxn>
              <a:cxn ang="0">
                <a:pos x="2232356" y="634008"/>
              </a:cxn>
              <a:cxn ang="0">
                <a:pos x="2302516" y="618381"/>
              </a:cxn>
              <a:cxn ang="0">
                <a:pos x="2372675" y="602754"/>
              </a:cxn>
              <a:cxn ang="0">
                <a:pos x="2440709" y="584895"/>
              </a:cxn>
              <a:cxn ang="0">
                <a:pos x="2506617" y="567035"/>
              </a:cxn>
              <a:cxn ang="0">
                <a:pos x="2570398" y="546943"/>
              </a:cxn>
              <a:cxn ang="0">
                <a:pos x="2634180" y="526852"/>
              </a:cxn>
              <a:cxn ang="0">
                <a:pos x="2755365" y="482203"/>
              </a:cxn>
              <a:cxn ang="0">
                <a:pos x="2872298" y="435322"/>
              </a:cxn>
              <a:cxn ang="0">
                <a:pos x="2876550" y="433090"/>
              </a:cxn>
              <a:cxn ang="0">
                <a:pos x="2876550" y="0"/>
              </a:cxn>
              <a:cxn ang="0">
                <a:pos x="2870172" y="0"/>
              </a:cxn>
            </a:cxnLst>
            <a:rect l="0" t="0" r="0" b="0"/>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w="9525">
            <a:noFill/>
          </a:ln>
        </p:spPr>
        <p:txBody>
          <a:bodyPr/>
          <a:lstStyle/>
          <a:p>
            <a:endParaRPr lang="zh-CN" altLang="en-US"/>
          </a:p>
        </p:txBody>
      </p:sp>
      <p:sp>
        <p:nvSpPr>
          <p:cNvPr id="10244" name="Freeform 18"/>
          <p:cNvSpPr/>
          <p:nvPr/>
        </p:nvSpPr>
        <p:spPr>
          <a:xfrm>
            <a:off x="2619375" y="4075113"/>
            <a:ext cx="5545138" cy="850900"/>
          </a:xfrm>
          <a:custGeom>
            <a:avLst/>
            <a:gdLst/>
            <a:ahLst/>
            <a:cxnLst>
              <a:cxn ang="0">
                <a:pos x="5545138" y="797300"/>
              </a:cxn>
              <a:cxn ang="0">
                <a:pos x="5298498" y="766033"/>
              </a:cxn>
              <a:cxn ang="0">
                <a:pos x="4760569" y="681167"/>
              </a:cxn>
              <a:cxn ang="0">
                <a:pos x="4160980" y="567267"/>
              </a:cxn>
              <a:cxn ang="0">
                <a:pos x="3493352" y="417633"/>
              </a:cxn>
              <a:cxn ang="0">
                <a:pos x="2989442" y="297033"/>
              </a:cxn>
              <a:cxn ang="0">
                <a:pos x="2717288" y="234500"/>
              </a:cxn>
              <a:cxn ang="0">
                <a:pos x="2453639" y="180900"/>
              </a:cxn>
              <a:cxn ang="0">
                <a:pos x="2204873" y="134000"/>
              </a:cxn>
              <a:cxn ang="0">
                <a:pos x="1966738" y="96033"/>
              </a:cxn>
              <a:cxn ang="0">
                <a:pos x="1628672" y="51367"/>
              </a:cxn>
              <a:cxn ang="0">
                <a:pos x="1220441" y="15633"/>
              </a:cxn>
              <a:cxn ang="0">
                <a:pos x="852607" y="0"/>
              </a:cxn>
              <a:cxn ang="0">
                <a:pos x="527298" y="4467"/>
              </a:cxn>
              <a:cxn ang="0">
                <a:pos x="244513" y="22333"/>
              </a:cxn>
              <a:cxn ang="0">
                <a:pos x="0" y="53600"/>
              </a:cxn>
              <a:cxn ang="0">
                <a:pos x="333814" y="96033"/>
              </a:cxn>
              <a:cxn ang="0">
                <a:pos x="693142" y="156333"/>
              </a:cxn>
              <a:cxn ang="0">
                <a:pos x="1077985" y="234500"/>
              </a:cxn>
              <a:cxn ang="0">
                <a:pos x="1490468" y="330533"/>
              </a:cxn>
              <a:cxn ang="0">
                <a:pos x="2224009" y="502500"/>
              </a:cxn>
              <a:cxn ang="0">
                <a:pos x="2723666" y="607467"/>
              </a:cxn>
              <a:cxn ang="0">
                <a:pos x="3031966" y="667767"/>
              </a:cxn>
              <a:cxn ang="0">
                <a:pos x="3325382" y="716900"/>
              </a:cxn>
              <a:cxn ang="0">
                <a:pos x="3601788" y="757100"/>
              </a:cxn>
              <a:cxn ang="0">
                <a:pos x="3861185" y="790600"/>
              </a:cxn>
              <a:cxn ang="0">
                <a:pos x="4107825" y="817400"/>
              </a:cxn>
              <a:cxn ang="0">
                <a:pos x="4337455" y="835267"/>
              </a:cxn>
              <a:cxn ang="0">
                <a:pos x="4556454" y="846433"/>
              </a:cxn>
              <a:cxn ang="0">
                <a:pos x="4760569" y="850900"/>
              </a:cxn>
              <a:cxn ang="0">
                <a:pos x="4954054" y="848667"/>
              </a:cxn>
              <a:cxn ang="0">
                <a:pos x="5134781" y="841967"/>
              </a:cxn>
              <a:cxn ang="0">
                <a:pos x="5307003" y="826333"/>
              </a:cxn>
              <a:cxn ang="0">
                <a:pos x="5468595" y="808467"/>
              </a:cxn>
            </a:cxnLst>
            <a:rect l="0" t="0" r="0" b="0"/>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w="9525">
            <a:noFill/>
          </a:ln>
        </p:spPr>
        <p:txBody>
          <a:bodyPr/>
          <a:lstStyle/>
          <a:p>
            <a:endParaRPr lang="zh-CN" altLang="en-US"/>
          </a:p>
        </p:txBody>
      </p:sp>
      <p:sp>
        <p:nvSpPr>
          <p:cNvPr id="10245" name="Freeform 22"/>
          <p:cNvSpPr/>
          <p:nvPr/>
        </p:nvSpPr>
        <p:spPr>
          <a:xfrm>
            <a:off x="2828925" y="4087813"/>
            <a:ext cx="5467350" cy="774700"/>
          </a:xfrm>
          <a:custGeom>
            <a:avLst/>
            <a:gdLst/>
            <a:ahLst/>
            <a:cxnLst>
              <a:cxn ang="0">
                <a:pos x="0" y="78140"/>
              </a:cxn>
              <a:cxn ang="0">
                <a:pos x="0" y="78140"/>
              </a:cxn>
              <a:cxn ang="0">
                <a:pos x="19131" y="73675"/>
              </a:cxn>
              <a:cxn ang="0">
                <a:pos x="76526" y="62512"/>
              </a:cxn>
              <a:cxn ang="0">
                <a:pos x="174309" y="46884"/>
              </a:cxn>
              <a:cxn ang="0">
                <a:pos x="238081" y="37954"/>
              </a:cxn>
              <a:cxn ang="0">
                <a:pos x="312481" y="29023"/>
              </a:cxn>
              <a:cxn ang="0">
                <a:pos x="395384" y="22326"/>
              </a:cxn>
              <a:cxn ang="0">
                <a:pos x="491041" y="15628"/>
              </a:cxn>
              <a:cxn ang="0">
                <a:pos x="595201" y="8930"/>
              </a:cxn>
              <a:cxn ang="0">
                <a:pos x="712116" y="4465"/>
              </a:cxn>
              <a:cxn ang="0">
                <a:pos x="839659" y="2233"/>
              </a:cxn>
              <a:cxn ang="0">
                <a:pos x="977831" y="0"/>
              </a:cxn>
              <a:cxn ang="0">
                <a:pos x="1126631" y="2233"/>
              </a:cxn>
              <a:cxn ang="0">
                <a:pos x="1286060" y="6698"/>
              </a:cxn>
              <a:cxn ang="0">
                <a:pos x="1458243" y="15628"/>
              </a:cxn>
              <a:cxn ang="0">
                <a:pos x="1641055" y="26791"/>
              </a:cxn>
              <a:cxn ang="0">
                <a:pos x="1834496" y="44651"/>
              </a:cxn>
              <a:cxn ang="0">
                <a:pos x="2040691" y="64744"/>
              </a:cxn>
              <a:cxn ang="0">
                <a:pos x="2259640" y="89303"/>
              </a:cxn>
              <a:cxn ang="0">
                <a:pos x="2489217" y="118326"/>
              </a:cxn>
              <a:cxn ang="0">
                <a:pos x="2731549" y="154047"/>
              </a:cxn>
              <a:cxn ang="0">
                <a:pos x="2984510" y="194233"/>
              </a:cxn>
              <a:cxn ang="0">
                <a:pos x="3250225" y="241117"/>
              </a:cxn>
              <a:cxn ang="0">
                <a:pos x="3528694" y="296931"/>
              </a:cxn>
              <a:cxn ang="0">
                <a:pos x="3819918" y="357210"/>
              </a:cxn>
              <a:cxn ang="0">
                <a:pos x="4123895" y="424187"/>
              </a:cxn>
              <a:cxn ang="0">
                <a:pos x="4440628" y="500095"/>
              </a:cxn>
              <a:cxn ang="0">
                <a:pos x="4770114" y="582699"/>
              </a:cxn>
              <a:cxn ang="0">
                <a:pos x="5112355" y="674235"/>
              </a:cxn>
              <a:cxn ang="0">
                <a:pos x="5467350" y="774700"/>
              </a:cxn>
            </a:cxnLst>
            <a:rect l="0" t="0" r="0" b="0"/>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cap="flat" cmpd="sng">
            <a:solidFill>
              <a:srgbClr val="FFFFFF">
                <a:alpha val="100000"/>
              </a:srgbClr>
            </a:solidFill>
            <a:prstDash val="solid"/>
            <a:round/>
            <a:headEnd type="none" w="med" len="med"/>
            <a:tailEnd type="none" w="med" len="med"/>
          </a:ln>
        </p:spPr>
        <p:txBody>
          <a:bodyPr/>
          <a:lstStyle/>
          <a:p>
            <a:endParaRPr lang="zh-CN" altLang="en-US"/>
          </a:p>
        </p:txBody>
      </p:sp>
      <p:sp>
        <p:nvSpPr>
          <p:cNvPr id="10246" name="Freeform 26"/>
          <p:cNvSpPr/>
          <p:nvPr/>
        </p:nvSpPr>
        <p:spPr>
          <a:xfrm>
            <a:off x="5610225" y="4073525"/>
            <a:ext cx="3306763" cy="652463"/>
          </a:xfrm>
          <a:custGeom>
            <a:avLst/>
            <a:gdLst/>
            <a:ahLst/>
            <a:cxnLst>
              <a:cxn ang="0">
                <a:pos x="0" y="652463"/>
              </a:cxn>
              <a:cxn ang="0">
                <a:pos x="0" y="652463"/>
              </a:cxn>
              <a:cxn ang="0">
                <a:pos x="95633" y="625649"/>
              </a:cxn>
              <a:cxn ang="0">
                <a:pos x="357028" y="556381"/>
              </a:cxn>
              <a:cxn ang="0">
                <a:pos x="537668" y="509457"/>
              </a:cxn>
              <a:cxn ang="0">
                <a:pos x="745934" y="458065"/>
              </a:cxn>
              <a:cxn ang="0">
                <a:pos x="977578" y="402203"/>
              </a:cxn>
              <a:cxn ang="0">
                <a:pos x="1226223" y="341873"/>
              </a:cxn>
              <a:cxn ang="0">
                <a:pos x="1489743" y="283777"/>
              </a:cxn>
              <a:cxn ang="0">
                <a:pos x="1759640" y="225681"/>
              </a:cxn>
              <a:cxn ang="0">
                <a:pos x="2035912" y="172054"/>
              </a:cxn>
              <a:cxn ang="0">
                <a:pos x="2310059" y="120661"/>
              </a:cxn>
              <a:cxn ang="0">
                <a:pos x="2446070" y="98316"/>
              </a:cxn>
              <a:cxn ang="0">
                <a:pos x="2577830" y="75972"/>
              </a:cxn>
              <a:cxn ang="0">
                <a:pos x="2709591" y="58096"/>
              </a:cxn>
              <a:cxn ang="0">
                <a:pos x="2837101" y="40220"/>
              </a:cxn>
              <a:cxn ang="0">
                <a:pos x="2962486" y="26814"/>
              </a:cxn>
              <a:cxn ang="0">
                <a:pos x="3081495" y="15641"/>
              </a:cxn>
              <a:cxn ang="0">
                <a:pos x="3196254" y="6703"/>
              </a:cxn>
              <a:cxn ang="0">
                <a:pos x="3306763" y="0"/>
              </a:cxn>
            </a:cxnLst>
            <a:rect l="0" t="0" r="0" b="0"/>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cap="flat" cmpd="sng">
            <a:solidFill>
              <a:srgbClr val="FFFFFF">
                <a:alpha val="100000"/>
              </a:srgbClr>
            </a:solidFill>
            <a:prstDash val="solid"/>
            <a:round/>
            <a:headEnd type="none" w="med" len="med"/>
            <a:tailEnd type="none" w="med" len="med"/>
          </a:ln>
        </p:spPr>
        <p:txBody>
          <a:bodyPr/>
          <a:lstStyle/>
          <a:p>
            <a:endParaRPr lang="zh-CN" altLang="en-US"/>
          </a:p>
        </p:txBody>
      </p:sp>
      <p:sp useBgFill="1">
        <p:nvSpPr>
          <p:cNvPr id="10247" name="Freeform 10"/>
          <p:cNvSpPr/>
          <p:nvPr/>
        </p:nvSpPr>
        <p:spPr>
          <a:xfrm>
            <a:off x="211138" y="4059238"/>
            <a:ext cx="8723312" cy="1328737"/>
          </a:xfrm>
          <a:custGeom>
            <a:avLst/>
            <a:gdLst/>
            <a:ahLst/>
            <a:cxnLst>
              <a:cxn ang="0">
                <a:pos x="8719055" y="570733"/>
              </a:cxn>
              <a:cxn ang="0">
                <a:pos x="8557275" y="635386"/>
              </a:cxn>
              <a:cxn ang="0">
                <a:pos x="8384853" y="691122"/>
              </a:cxn>
              <a:cxn ang="0">
                <a:pos x="8201787" y="742398"/>
              </a:cxn>
              <a:cxn ang="0">
                <a:pos x="8005948" y="782528"/>
              </a:cxn>
              <a:cxn ang="0">
                <a:pos x="7793081" y="813740"/>
              </a:cxn>
              <a:cxn ang="0">
                <a:pos x="7563184" y="836034"/>
              </a:cxn>
              <a:cxn ang="0">
                <a:pos x="7314129" y="849411"/>
              </a:cxn>
              <a:cxn ang="0">
                <a:pos x="7043787" y="847181"/>
              </a:cxn>
              <a:cxn ang="0">
                <a:pos x="6750030" y="836034"/>
              </a:cxn>
              <a:cxn ang="0">
                <a:pos x="6430729" y="809281"/>
              </a:cxn>
              <a:cxn ang="0">
                <a:pos x="6083754" y="769151"/>
              </a:cxn>
              <a:cxn ang="0">
                <a:pos x="5709108" y="715645"/>
              </a:cxn>
              <a:cxn ang="0">
                <a:pos x="5302531" y="644304"/>
              </a:cxn>
              <a:cxn ang="0">
                <a:pos x="4861895" y="557356"/>
              </a:cxn>
              <a:cxn ang="0">
                <a:pos x="4387200" y="452573"/>
              </a:cxn>
              <a:cxn ang="0">
                <a:pos x="3874189" y="329955"/>
              </a:cxn>
              <a:cxn ang="0">
                <a:pos x="3363307" y="214025"/>
              </a:cxn>
              <a:cxn ang="0">
                <a:pos x="2892870" y="124848"/>
              </a:cxn>
              <a:cxn ang="0">
                <a:pos x="2462877" y="62424"/>
              </a:cxn>
              <a:cxn ang="0">
                <a:pos x="2073330" y="22294"/>
              </a:cxn>
              <a:cxn ang="0">
                <a:pos x="1719970" y="2229"/>
              </a:cxn>
              <a:cxn ang="0">
                <a:pos x="1402797" y="0"/>
              </a:cxn>
              <a:cxn ang="0">
                <a:pos x="1121812" y="11147"/>
              </a:cxn>
              <a:cxn ang="0">
                <a:pos x="874886" y="33441"/>
              </a:cxn>
              <a:cxn ang="0">
                <a:pos x="659889" y="64653"/>
              </a:cxn>
              <a:cxn ang="0">
                <a:pos x="478952" y="102554"/>
              </a:cxn>
              <a:cxn ang="0">
                <a:pos x="327816" y="140454"/>
              </a:cxn>
              <a:cxn ang="0">
                <a:pos x="206482" y="178354"/>
              </a:cxn>
              <a:cxn ang="0">
                <a:pos x="114948" y="214025"/>
              </a:cxn>
              <a:cxn ang="0">
                <a:pos x="12772" y="260843"/>
              </a:cxn>
              <a:cxn ang="0">
                <a:pos x="0" y="1328737"/>
              </a:cxn>
              <a:cxn ang="0">
                <a:pos x="8723312" y="1322049"/>
              </a:cxn>
              <a:cxn ang="0">
                <a:pos x="8719055" y="570733"/>
              </a:cxn>
            </a:cxnLst>
            <a:rect l="0" t="0" r="0" b="0"/>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w="9525">
            <a:noFill/>
          </a:ln>
        </p:spPr>
        <p:txBody>
          <a:bodyPr/>
          <a:lstStyle/>
          <a:p>
            <a:endParaRPr lang="zh-CN" alt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zh-CN" altLang="en-US" noProof="1"/>
              <a:t>单击此处编辑母版标题样式</a:t>
            </a:r>
            <a:endParaRPr lang="en-US" noProof="1"/>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noProof="1"/>
              <a:t>单击此处编辑母版文本样式</a:t>
            </a:r>
          </a:p>
        </p:txBody>
      </p:sp>
      <p:sp>
        <p:nvSpPr>
          <p:cNvPr id="21" name="Date Placeholder 3"/>
          <p:cNvSpPr>
            <a:spLocks noGrp="1"/>
          </p:cNvSpPr>
          <p:nvPr>
            <p:ph type="dt" sz="half" idx="2"/>
          </p:nvPr>
        </p:nvSpPr>
        <p:spPr>
          <a:xfrm>
            <a:off x="5164138" y="6249988"/>
            <a:ext cx="3786188" cy="365125"/>
          </a:xfrm>
          <a:prstGeom prst="rect">
            <a:avLst/>
          </a:prstGeom>
        </p:spPr>
        <p:txBody>
          <a:bodyPr vert="horz" lIns="91440" tIns="45720" rIns="91440" bIns="45720" rtlCol="0" anchor="ct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n-US" altLang="zh-CN" sz="1000" b="0" i="0" u="none" strike="noStrike" kern="1200" cap="none" spc="0" normalizeH="0" baseline="0" noProof="0">
              <a:ln>
                <a:noFill/>
              </a:ln>
              <a:solidFill>
                <a:schemeClr val="tx2"/>
              </a:solidFill>
              <a:effectLst/>
              <a:uLnTx/>
              <a:uFillTx/>
              <a:latin typeface="Arial" panose="020B0604020202020204" pitchFamily="34" charset="0"/>
              <a:ea typeface="宋体" panose="02010600030101010101" pitchFamily="2" charset="-122"/>
              <a:cs typeface="+mn-cs"/>
            </a:endParaRPr>
          </a:p>
        </p:txBody>
      </p:sp>
      <p:sp>
        <p:nvSpPr>
          <p:cNvPr id="22" name="Footer Placeholder 4"/>
          <p:cNvSpPr>
            <a:spLocks noGrp="1"/>
          </p:cNvSpPr>
          <p:nvPr>
            <p:ph type="ftr" sz="quarter" idx="3"/>
          </p:nvPr>
        </p:nvSpPr>
        <p:spPr>
          <a:xfrm>
            <a:off x="193675" y="6249988"/>
            <a:ext cx="3786188" cy="365125"/>
          </a:xfrm>
          <a:prstGeom prst="rect">
            <a:avLst/>
          </a:prstGeom>
        </p:spPr>
        <p:txBody>
          <a:bodyPr vert="horz" lIns="91440" tIns="45720" rIns="91440" bIns="45720" rtlCol="0" anchor="ct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000" b="0" i="0" u="none" strike="noStrike" kern="1200" cap="none" spc="0" normalizeH="0" baseline="0" noProof="0">
              <a:ln>
                <a:noFill/>
              </a:ln>
              <a:solidFill>
                <a:schemeClr val="tx2"/>
              </a:solidFill>
              <a:effectLst/>
              <a:uLnTx/>
              <a:uFillTx/>
              <a:latin typeface="Arial" panose="020B0604020202020204" pitchFamily="34" charset="0"/>
              <a:ea typeface="宋体" panose="02010600030101010101" pitchFamily="2" charset="-122"/>
              <a:cs typeface="+mn-cs"/>
            </a:endParaRPr>
          </a:p>
        </p:txBody>
      </p:sp>
      <p:sp>
        <p:nvSpPr>
          <p:cNvPr id="23" name="Slide Number Placeholder 5"/>
          <p:cNvSpPr>
            <a:spLocks noGrp="1"/>
          </p:cNvSpPr>
          <p:nvPr>
            <p:ph type="sldNum" sz="quarter" idx="4"/>
          </p:nvPr>
        </p:nvSpPr>
        <p:spPr>
          <a:xfrm>
            <a:off x="3990975" y="6249988"/>
            <a:ext cx="1162050" cy="365125"/>
          </a:xfrm>
          <a:prstGeom prst="rect">
            <a:avLst/>
          </a:prstGeom>
        </p:spPr>
        <p:txBody>
          <a:bodyPr vert="horz" wrap="square" lIns="91440" tIns="45720" rIns="91440" bIns="45720" numCol="1" anchor="ctr" anchorCtr="0" compatLnSpc="1"/>
          <a:lstStyle/>
          <a:p>
            <a:pPr algn="ctr"/>
            <a:fld id="{9A0DB2DC-4C9A-4742-B13C-FB6460FD3503}" type="slidenum">
              <a:rPr lang="en-US" altLang="zh-CN" dirty="0"/>
              <a:t>‹#›</a:t>
            </a:fld>
            <a:endParaRPr lang="en-US" altLang="zh-CN" dirty="0">
              <a:ea typeface="华文楷体" panose="02010600040101010101" pitchFamily="2" charset="-122"/>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noProof="1"/>
              <a:t>单击此处编辑母版标题样式</a:t>
            </a:r>
            <a:endParaRPr lang="en-US" noProof="1"/>
          </a:p>
        </p:txBody>
      </p:sp>
      <p:sp>
        <p:nvSpPr>
          <p:cNvPr id="9" name="Content Placeholder 8"/>
          <p:cNvSpPr>
            <a:spLocks noGrp="1"/>
          </p:cNvSpPr>
          <p:nvPr>
            <p:ph sz="quarter" idx="13"/>
          </p:nvPr>
        </p:nvSpPr>
        <p:spPr>
          <a:xfrm>
            <a:off x="676655" y="2679192"/>
            <a:ext cx="3822192" cy="3447288"/>
          </a:xfrm>
        </p:spPr>
        <p:txBody>
          <a:body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endParaRPr lang="en-US" noProof="1"/>
          </a:p>
        </p:txBody>
      </p:sp>
      <p:sp>
        <p:nvSpPr>
          <p:cNvPr id="11" name="Content Placeholder 10"/>
          <p:cNvSpPr>
            <a:spLocks noGrp="1"/>
          </p:cNvSpPr>
          <p:nvPr>
            <p:ph sz="quarter" idx="14"/>
          </p:nvPr>
        </p:nvSpPr>
        <p:spPr>
          <a:xfrm>
            <a:off x="4645152" y="2679192"/>
            <a:ext cx="3822192" cy="3447288"/>
          </a:xfrm>
        </p:spPr>
        <p:txBody>
          <a:body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endParaRPr lang="en-US" noProof="1"/>
          </a:p>
        </p:txBody>
      </p:sp>
      <p:sp>
        <p:nvSpPr>
          <p:cNvPr id="3" name="日期占位符 2"/>
          <p:cNvSpPr>
            <a:spLocks noGrp="1"/>
          </p:cNvSpPr>
          <p:nvPr>
            <p:ph type="dt" sz="half" idx="1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n-US" altLang="zh-CN" sz="1000" b="0" i="0" u="none" strike="noStrike" kern="1200" cap="none" spc="0" normalizeH="0" baseline="0" noProof="0">
              <a:ln>
                <a:noFill/>
              </a:ln>
              <a:solidFill>
                <a:schemeClr val="tx2"/>
              </a:solidFill>
              <a:effectLst/>
              <a:uLnTx/>
              <a:uFillTx/>
              <a:latin typeface="Arial" panose="020B0604020202020204" pitchFamily="34" charset="0"/>
              <a:ea typeface="宋体" panose="02010600030101010101" pitchFamily="2" charset="-122"/>
              <a:cs typeface="+mn-cs"/>
            </a:endParaRPr>
          </a:p>
        </p:txBody>
      </p:sp>
      <p:sp>
        <p:nvSpPr>
          <p:cNvPr id="4" name="页脚占位符 3"/>
          <p:cNvSpPr>
            <a:spLocks noGrp="1"/>
          </p:cNvSpPr>
          <p:nvPr>
            <p:ph type="ftr" sz="quarter" idx="16"/>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000" b="0" i="0" u="none" strike="noStrike" kern="1200" cap="none" spc="0" normalizeH="0" baseline="0" noProof="0">
              <a:ln>
                <a:noFill/>
              </a:ln>
              <a:solidFill>
                <a:schemeClr val="tx2"/>
              </a:solidFill>
              <a:effectLst/>
              <a:uLnTx/>
              <a:uFillTx/>
              <a:latin typeface="Arial" panose="020B0604020202020204" pitchFamily="34" charset="0"/>
              <a:ea typeface="宋体" panose="02010600030101010101" pitchFamily="2" charset="-122"/>
              <a:cs typeface="+mn-cs"/>
            </a:endParaRPr>
          </a:p>
        </p:txBody>
      </p:sp>
      <p:sp>
        <p:nvSpPr>
          <p:cNvPr id="5" name="灯片编号占位符 4"/>
          <p:cNvSpPr>
            <a:spLocks noGrp="1"/>
          </p:cNvSpPr>
          <p:nvPr>
            <p:ph type="sldNum" sz="quarter" idx="17"/>
          </p:nvPr>
        </p:nvSpPr>
        <p:spPr/>
        <p:txBody>
          <a:bodyPr/>
          <a:lstStyle/>
          <a:p>
            <a:pPr lvl="0" eaLnBrk="1" hangingPunct="1"/>
            <a:fld id="{9A0DB2DC-4C9A-4742-B13C-FB6460FD3503}" type="slidenum">
              <a:rPr lang="en-US" altLang="zh-CN" dirty="0">
                <a:latin typeface="Arial" panose="020B0604020202020204" pitchFamily="34" charset="0"/>
              </a:rPr>
              <a:t>‹#›</a:t>
            </a:fld>
            <a:endParaRPr lang="en-US" altLang="zh-CN" dirty="0">
              <a:latin typeface="Arial" panose="020B0604020202020204" pitchFamily="34" charset="0"/>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zh-CN" altLang="en-US" noProof="1"/>
              <a:t>单击此处编辑母版标题样式</a:t>
            </a:r>
            <a:endParaRPr lang="en-US" noProof="1"/>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a:t>单击此处编辑母版文本样式</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endParaRPr lang="en-US" noProof="1"/>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a:t>单击此处编辑母版文本样式</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endParaRPr lang="en-US" noProof="1"/>
          </a:p>
        </p:txBody>
      </p:sp>
      <p:sp>
        <p:nvSpPr>
          <p:cNvPr id="7" name="日期占位符 6"/>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n-US" altLang="zh-CN" sz="1000" b="0" i="0" u="none" strike="noStrike" kern="1200" cap="none" spc="0" normalizeH="0" baseline="0" noProof="0">
              <a:ln>
                <a:noFill/>
              </a:ln>
              <a:solidFill>
                <a:schemeClr val="tx2"/>
              </a:solidFill>
              <a:effectLst/>
              <a:uLnTx/>
              <a:uFillTx/>
              <a:latin typeface="Arial" panose="020B0604020202020204" pitchFamily="34" charset="0"/>
              <a:ea typeface="宋体" panose="02010600030101010101" pitchFamily="2" charset="-122"/>
              <a:cs typeface="+mn-cs"/>
            </a:endParaRPr>
          </a:p>
        </p:txBody>
      </p:sp>
      <p:sp>
        <p:nvSpPr>
          <p:cNvPr id="8" name="页脚占位符 7"/>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000" b="0" i="0" u="none" strike="noStrike" kern="1200" cap="none" spc="0" normalizeH="0" baseline="0" noProof="0">
              <a:ln>
                <a:noFill/>
              </a:ln>
              <a:solidFill>
                <a:schemeClr val="tx2"/>
              </a:solidFill>
              <a:effectLst/>
              <a:uLnTx/>
              <a:uFillTx/>
              <a:latin typeface="Arial" panose="020B0604020202020204" pitchFamily="34" charset="0"/>
              <a:ea typeface="宋体" panose="02010600030101010101" pitchFamily="2" charset="-122"/>
              <a:cs typeface="+mn-cs"/>
            </a:endParaRPr>
          </a:p>
        </p:txBody>
      </p:sp>
      <p:sp>
        <p:nvSpPr>
          <p:cNvPr id="9" name="灯片编号占位符 8"/>
          <p:cNvSpPr>
            <a:spLocks noGrp="1"/>
          </p:cNvSpPr>
          <p:nvPr>
            <p:ph type="sldNum" sz="quarter" idx="12"/>
          </p:nvPr>
        </p:nvSpPr>
        <p:spPr/>
        <p:txBody>
          <a:bodyPr/>
          <a:lstStyle/>
          <a:p>
            <a:pPr lvl="0" eaLnBrk="1" hangingPunct="1"/>
            <a:fld id="{9A0DB2DC-4C9A-4742-B13C-FB6460FD3503}" type="slidenum">
              <a:rPr lang="en-US" altLang="zh-CN" dirty="0">
                <a:latin typeface="Arial" panose="020B0604020202020204" pitchFamily="34" charset="0"/>
              </a:rPr>
              <a:t>‹#›</a:t>
            </a:fld>
            <a:endParaRPr lang="en-US" altLang="zh-CN" dirty="0">
              <a:latin typeface="Arial" panose="020B0604020202020204" pitchFamily="34" charset="0"/>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noProof="1"/>
              <a:t>单击此处编辑母版标题样式</a:t>
            </a:r>
            <a:endParaRPr lang="en-US" noProof="1"/>
          </a:p>
        </p:txBody>
      </p:sp>
      <p:sp>
        <p:nvSpPr>
          <p:cNvPr id="3" name="日期占位符 2"/>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n-US" altLang="zh-CN" sz="1000" b="0" i="0" u="none" strike="noStrike" kern="1200" cap="none" spc="0" normalizeH="0" baseline="0" noProof="0">
              <a:ln>
                <a:noFill/>
              </a:ln>
              <a:solidFill>
                <a:schemeClr val="tx2"/>
              </a:solidFill>
              <a:effectLst/>
              <a:uLnTx/>
              <a:uFillTx/>
              <a:latin typeface="Arial" panose="020B060402020202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000" b="0" i="0" u="none" strike="noStrike" kern="1200" cap="none" spc="0" normalizeH="0" baseline="0" noProof="0">
              <a:ln>
                <a:noFill/>
              </a:ln>
              <a:solidFill>
                <a:schemeClr val="tx2"/>
              </a:solidFill>
              <a:effectLst/>
              <a:uLnTx/>
              <a:uFillTx/>
              <a:latin typeface="Arial" panose="020B060402020202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lstStyle/>
          <a:p>
            <a:pPr lvl="0" eaLnBrk="1" hangingPunct="1"/>
            <a:fld id="{9A0DB2DC-4C9A-4742-B13C-FB6460FD3503}" type="slidenum">
              <a:rPr lang="en-US" altLang="zh-CN" dirty="0">
                <a:latin typeface="Arial" panose="020B0604020202020204" pitchFamily="34" charset="0"/>
              </a:rPr>
              <a:t>‹#›</a:t>
            </a:fld>
            <a:endParaRPr lang="en-US" altLang="zh-CN" dirty="0">
              <a:latin typeface="Arial" panose="020B0604020202020204" pitchFamily="34" charset="0"/>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空白">
    <p:bg>
      <p:bgPr>
        <a:solidFill>
          <a:schemeClr val="bg1"/>
        </a:solidFill>
        <a:effectLst/>
      </p:bgPr>
    </p:bg>
    <p:spTree>
      <p:nvGrpSpPr>
        <p:cNvPr id="1" name=""/>
        <p:cNvGrpSpPr/>
        <p:nvPr/>
      </p:nvGrpSpPr>
      <p:grpSpPr>
        <a:xfrm>
          <a:off x="0" y="0"/>
          <a:ext cx="0" cy="0"/>
          <a:chOff x="0" y="0"/>
          <a:chExt cx="0" cy="0"/>
        </a:xfrm>
      </p:grpSpPr>
      <p:sp>
        <p:nvSpPr>
          <p:cNvPr id="15" name="Rounded Rectangle 11"/>
          <p:cNvSpPr/>
          <p:nvPr/>
        </p:nvSpPr>
        <p:spPr>
          <a:xfrm>
            <a:off x="228600" y="228600"/>
            <a:ext cx="8696325" cy="1427163"/>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grpSp>
        <p:nvGrpSpPr>
          <p:cNvPr id="11267" name="Group 5"/>
          <p:cNvGrpSpPr>
            <a:grpSpLocks noChangeAspect="1"/>
          </p:cNvGrpSpPr>
          <p:nvPr/>
        </p:nvGrpSpPr>
        <p:grpSpPr>
          <a:xfrm>
            <a:off x="211138" y="714375"/>
            <a:ext cx="8723312" cy="1330325"/>
            <a:chOff x="-3905251" y="4294188"/>
            <a:chExt cx="13027839" cy="1892300"/>
          </a:xfrm>
        </p:grpSpPr>
        <p:sp>
          <p:nvSpPr>
            <p:cNvPr id="11273" name="Freeform 14"/>
            <p:cNvSpPr/>
            <p:nvPr/>
          </p:nvSpPr>
          <p:spPr>
            <a:xfrm>
              <a:off x="4810125" y="4500563"/>
              <a:ext cx="4295775" cy="1016000"/>
            </a:xfrm>
            <a:custGeom>
              <a:avLst/>
              <a:gdLst/>
              <a:ahLst/>
              <a:cxnLst>
                <a:cxn ang="0">
                  <a:pos x="4286250" y="0"/>
                </a:cxn>
                <a:cxn ang="0">
                  <a:pos x="4286250" y="0"/>
                </a:cxn>
                <a:cxn ang="0">
                  <a:pos x="4105275" y="28575"/>
                </a:cxn>
                <a:cxn ang="0">
                  <a:pos x="3921125" y="60325"/>
                </a:cxn>
                <a:cxn ang="0">
                  <a:pos x="3733800" y="95250"/>
                </a:cxn>
                <a:cxn ang="0">
                  <a:pos x="3540125" y="130175"/>
                </a:cxn>
                <a:cxn ang="0">
                  <a:pos x="3343275" y="171450"/>
                </a:cxn>
                <a:cxn ang="0">
                  <a:pos x="3140075" y="212725"/>
                </a:cxn>
                <a:cxn ang="0">
                  <a:pos x="2933700" y="260350"/>
                </a:cxn>
                <a:cxn ang="0">
                  <a:pos x="2720975" y="307975"/>
                </a:cxn>
                <a:cxn ang="0">
                  <a:pos x="2336800" y="400050"/>
                </a:cxn>
                <a:cxn ang="0">
                  <a:pos x="1962150" y="482600"/>
                </a:cxn>
                <a:cxn ang="0">
                  <a:pos x="1603375" y="558800"/>
                </a:cxn>
                <a:cxn ang="0">
                  <a:pos x="1257300" y="631825"/>
                </a:cxn>
                <a:cxn ang="0">
                  <a:pos x="927100" y="695325"/>
                </a:cxn>
                <a:cxn ang="0">
                  <a:pos x="606425" y="752475"/>
                </a:cxn>
                <a:cxn ang="0">
                  <a:pos x="298450" y="806450"/>
                </a:cxn>
                <a:cxn ang="0">
                  <a:pos x="0" y="854075"/>
                </a:cxn>
                <a:cxn ang="0">
                  <a:pos x="206375" y="882650"/>
                </a:cxn>
                <a:cxn ang="0">
                  <a:pos x="403225" y="908050"/>
                </a:cxn>
                <a:cxn ang="0">
                  <a:pos x="593725" y="930275"/>
                </a:cxn>
                <a:cxn ang="0">
                  <a:pos x="781050" y="949325"/>
                </a:cxn>
                <a:cxn ang="0">
                  <a:pos x="962025" y="968375"/>
                </a:cxn>
                <a:cxn ang="0">
                  <a:pos x="1136650" y="981075"/>
                </a:cxn>
                <a:cxn ang="0">
                  <a:pos x="1304925" y="993775"/>
                </a:cxn>
                <a:cxn ang="0">
                  <a:pos x="1470025" y="1003300"/>
                </a:cxn>
                <a:cxn ang="0">
                  <a:pos x="1631950" y="1009650"/>
                </a:cxn>
                <a:cxn ang="0">
                  <a:pos x="1787525" y="1012825"/>
                </a:cxn>
                <a:cxn ang="0">
                  <a:pos x="1936750" y="1016000"/>
                </a:cxn>
                <a:cxn ang="0">
                  <a:pos x="2082800" y="1016000"/>
                </a:cxn>
                <a:cxn ang="0">
                  <a:pos x="2225675" y="1012825"/>
                </a:cxn>
                <a:cxn ang="0">
                  <a:pos x="2365375" y="1009650"/>
                </a:cxn>
                <a:cxn ang="0">
                  <a:pos x="2498725" y="1003300"/>
                </a:cxn>
                <a:cxn ang="0">
                  <a:pos x="2628900" y="993775"/>
                </a:cxn>
                <a:cxn ang="0">
                  <a:pos x="2752725" y="984250"/>
                </a:cxn>
                <a:cxn ang="0">
                  <a:pos x="2876550" y="971550"/>
                </a:cxn>
                <a:cxn ang="0">
                  <a:pos x="2994025" y="955675"/>
                </a:cxn>
                <a:cxn ang="0">
                  <a:pos x="3111500" y="939800"/>
                </a:cxn>
                <a:cxn ang="0">
                  <a:pos x="3222625" y="920750"/>
                </a:cxn>
                <a:cxn ang="0">
                  <a:pos x="3333750" y="901700"/>
                </a:cxn>
                <a:cxn ang="0">
                  <a:pos x="3438525" y="879475"/>
                </a:cxn>
                <a:cxn ang="0">
                  <a:pos x="3543300" y="857250"/>
                </a:cxn>
                <a:cxn ang="0">
                  <a:pos x="3644900" y="831850"/>
                </a:cxn>
                <a:cxn ang="0">
                  <a:pos x="3743325" y="806450"/>
                </a:cxn>
                <a:cxn ang="0">
                  <a:pos x="3838575" y="777875"/>
                </a:cxn>
                <a:cxn ang="0">
                  <a:pos x="3933825" y="749300"/>
                </a:cxn>
                <a:cxn ang="0">
                  <a:pos x="4114800" y="685800"/>
                </a:cxn>
                <a:cxn ang="0">
                  <a:pos x="4289425" y="619125"/>
                </a:cxn>
                <a:cxn ang="0">
                  <a:pos x="4295775" y="615950"/>
                </a:cxn>
                <a:cxn ang="0">
                  <a:pos x="4295775" y="0"/>
                </a:cxn>
                <a:cxn ang="0">
                  <a:pos x="4286250" y="0"/>
                </a:cxn>
              </a:cxnLst>
              <a:rect l="0" t="0" r="0" b="0"/>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w="9525">
              <a:noFill/>
            </a:ln>
          </p:spPr>
          <p:txBody>
            <a:bodyPr/>
            <a:lstStyle/>
            <a:p>
              <a:endParaRPr lang="zh-CN" altLang="en-US"/>
            </a:p>
          </p:txBody>
        </p:sp>
        <p:sp>
          <p:nvSpPr>
            <p:cNvPr id="11274" name="Freeform 18"/>
            <p:cNvSpPr/>
            <p:nvPr/>
          </p:nvSpPr>
          <p:spPr>
            <a:xfrm>
              <a:off x="-309563" y="4318000"/>
              <a:ext cx="8280401" cy="1209675"/>
            </a:xfrm>
            <a:custGeom>
              <a:avLst/>
              <a:gdLst/>
              <a:ahLst/>
              <a:cxnLst>
                <a:cxn ang="0">
                  <a:pos x="8280401" y="1133475"/>
                </a:cxn>
                <a:cxn ang="0">
                  <a:pos x="7912101" y="1089025"/>
                </a:cxn>
                <a:cxn ang="0">
                  <a:pos x="7108826" y="968375"/>
                </a:cxn>
                <a:cxn ang="0">
                  <a:pos x="6213476" y="806450"/>
                </a:cxn>
                <a:cxn ang="0">
                  <a:pos x="5216526" y="593725"/>
                </a:cxn>
                <a:cxn ang="0">
                  <a:pos x="4464051" y="422275"/>
                </a:cxn>
                <a:cxn ang="0">
                  <a:pos x="4057650" y="333375"/>
                </a:cxn>
                <a:cxn ang="0">
                  <a:pos x="3663950" y="257175"/>
                </a:cxn>
                <a:cxn ang="0">
                  <a:pos x="3292475" y="190500"/>
                </a:cxn>
                <a:cxn ang="0">
                  <a:pos x="2936875" y="136525"/>
                </a:cxn>
                <a:cxn ang="0">
                  <a:pos x="2432050" y="73025"/>
                </a:cxn>
                <a:cxn ang="0">
                  <a:pos x="1822450" y="22225"/>
                </a:cxn>
                <a:cxn ang="0">
                  <a:pos x="1273175" y="0"/>
                </a:cxn>
                <a:cxn ang="0">
                  <a:pos x="787400" y="6350"/>
                </a:cxn>
                <a:cxn ang="0">
                  <a:pos x="365125" y="31750"/>
                </a:cxn>
                <a:cxn ang="0">
                  <a:pos x="0" y="76200"/>
                </a:cxn>
                <a:cxn ang="0">
                  <a:pos x="498475" y="136525"/>
                </a:cxn>
                <a:cxn ang="0">
                  <a:pos x="1035050" y="222250"/>
                </a:cxn>
                <a:cxn ang="0">
                  <a:pos x="1609725" y="333375"/>
                </a:cxn>
                <a:cxn ang="0">
                  <a:pos x="2225675" y="469900"/>
                </a:cxn>
                <a:cxn ang="0">
                  <a:pos x="3321050" y="714375"/>
                </a:cxn>
                <a:cxn ang="0">
                  <a:pos x="4067175" y="863600"/>
                </a:cxn>
                <a:cxn ang="0">
                  <a:pos x="4527551" y="949325"/>
                </a:cxn>
                <a:cxn ang="0">
                  <a:pos x="4965701" y="1019175"/>
                </a:cxn>
                <a:cxn ang="0">
                  <a:pos x="5378451" y="1076325"/>
                </a:cxn>
                <a:cxn ang="0">
                  <a:pos x="5765801" y="1123950"/>
                </a:cxn>
                <a:cxn ang="0">
                  <a:pos x="6134101" y="1162050"/>
                </a:cxn>
                <a:cxn ang="0">
                  <a:pos x="6477001" y="1187450"/>
                </a:cxn>
                <a:cxn ang="0">
                  <a:pos x="6804026" y="1203325"/>
                </a:cxn>
                <a:cxn ang="0">
                  <a:pos x="7108826" y="1209675"/>
                </a:cxn>
                <a:cxn ang="0">
                  <a:pos x="7397751" y="1206500"/>
                </a:cxn>
                <a:cxn ang="0">
                  <a:pos x="7667626" y="1196975"/>
                </a:cxn>
                <a:cxn ang="0">
                  <a:pos x="7924801" y="1174750"/>
                </a:cxn>
                <a:cxn ang="0">
                  <a:pos x="8166101" y="1149350"/>
                </a:cxn>
              </a:cxnLst>
              <a:rect l="0" t="0" r="0" b="0"/>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w="9525">
              <a:noFill/>
            </a:ln>
          </p:spPr>
          <p:txBody>
            <a:bodyPr/>
            <a:lstStyle/>
            <a:p>
              <a:endParaRPr lang="zh-CN" altLang="en-US"/>
            </a:p>
          </p:txBody>
        </p:sp>
        <p:sp>
          <p:nvSpPr>
            <p:cNvPr id="11275" name="Freeform 22"/>
            <p:cNvSpPr/>
            <p:nvPr/>
          </p:nvSpPr>
          <p:spPr>
            <a:xfrm>
              <a:off x="3175" y="4335463"/>
              <a:ext cx="8166100" cy="1101725"/>
            </a:xfrm>
            <a:custGeom>
              <a:avLst/>
              <a:gdLst/>
              <a:ahLst/>
              <a:cxnLst>
                <a:cxn ang="0">
                  <a:pos x="0" y="111125"/>
                </a:cxn>
                <a:cxn ang="0">
                  <a:pos x="0" y="111125"/>
                </a:cxn>
                <a:cxn ang="0">
                  <a:pos x="28575" y="104775"/>
                </a:cxn>
                <a:cxn ang="0">
                  <a:pos x="114300" y="88900"/>
                </a:cxn>
                <a:cxn ang="0">
                  <a:pos x="260350" y="66675"/>
                </a:cxn>
                <a:cxn ang="0">
                  <a:pos x="355600" y="53975"/>
                </a:cxn>
                <a:cxn ang="0">
                  <a:pos x="466725" y="41275"/>
                </a:cxn>
                <a:cxn ang="0">
                  <a:pos x="590550" y="31750"/>
                </a:cxn>
                <a:cxn ang="0">
                  <a:pos x="733425" y="22225"/>
                </a:cxn>
                <a:cxn ang="0">
                  <a:pos x="889000" y="12700"/>
                </a:cxn>
                <a:cxn ang="0">
                  <a:pos x="1063625" y="6350"/>
                </a:cxn>
                <a:cxn ang="0">
                  <a:pos x="1254125" y="3175"/>
                </a:cxn>
                <a:cxn ang="0">
                  <a:pos x="1460500" y="0"/>
                </a:cxn>
                <a:cxn ang="0">
                  <a:pos x="1682750" y="3175"/>
                </a:cxn>
                <a:cxn ang="0">
                  <a:pos x="1920875" y="9525"/>
                </a:cxn>
                <a:cxn ang="0">
                  <a:pos x="2178050" y="22225"/>
                </a:cxn>
                <a:cxn ang="0">
                  <a:pos x="2451100" y="38100"/>
                </a:cxn>
                <a:cxn ang="0">
                  <a:pos x="2740025" y="63500"/>
                </a:cxn>
                <a:cxn ang="0">
                  <a:pos x="3048000" y="92075"/>
                </a:cxn>
                <a:cxn ang="0">
                  <a:pos x="3375025" y="127000"/>
                </a:cxn>
                <a:cxn ang="0">
                  <a:pos x="3717925" y="168275"/>
                </a:cxn>
                <a:cxn ang="0">
                  <a:pos x="4079875" y="219075"/>
                </a:cxn>
                <a:cxn ang="0">
                  <a:pos x="4457700" y="276225"/>
                </a:cxn>
                <a:cxn ang="0">
                  <a:pos x="4854575" y="342900"/>
                </a:cxn>
                <a:cxn ang="0">
                  <a:pos x="5270500" y="422275"/>
                </a:cxn>
                <a:cxn ang="0">
                  <a:pos x="5705475" y="508000"/>
                </a:cxn>
                <a:cxn ang="0">
                  <a:pos x="6159500" y="603250"/>
                </a:cxn>
                <a:cxn ang="0">
                  <a:pos x="6632575" y="711200"/>
                </a:cxn>
                <a:cxn ang="0">
                  <a:pos x="7124700" y="828675"/>
                </a:cxn>
                <a:cxn ang="0">
                  <a:pos x="7635875" y="958850"/>
                </a:cxn>
                <a:cxn ang="0">
                  <a:pos x="8166100" y="1101725"/>
                </a:cxn>
              </a:cxnLst>
              <a:rect l="0" t="0" r="0" b="0"/>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cap="flat" cmpd="sng">
              <a:solidFill>
                <a:srgbClr val="FFFFFF">
                  <a:alpha val="100000"/>
                </a:srgbClr>
              </a:solidFill>
              <a:prstDash val="solid"/>
              <a:round/>
              <a:headEnd type="none" w="med" len="med"/>
              <a:tailEnd type="none" w="med" len="med"/>
            </a:ln>
          </p:spPr>
          <p:txBody>
            <a:bodyPr/>
            <a:lstStyle/>
            <a:p>
              <a:endParaRPr lang="zh-CN" altLang="en-US"/>
            </a:p>
          </p:txBody>
        </p:sp>
        <p:sp>
          <p:nvSpPr>
            <p:cNvPr id="11276" name="Freeform 26"/>
            <p:cNvSpPr/>
            <p:nvPr/>
          </p:nvSpPr>
          <p:spPr>
            <a:xfrm>
              <a:off x="4156075" y="4316413"/>
              <a:ext cx="4940300" cy="927100"/>
            </a:xfrm>
            <a:custGeom>
              <a:avLst/>
              <a:gdLst/>
              <a:ahLst/>
              <a:cxnLst>
                <a:cxn ang="0">
                  <a:pos x="0" y="927100"/>
                </a:cxn>
                <a:cxn ang="0">
                  <a:pos x="0" y="927100"/>
                </a:cxn>
                <a:cxn ang="0">
                  <a:pos x="142875" y="889000"/>
                </a:cxn>
                <a:cxn ang="0">
                  <a:pos x="533400" y="790575"/>
                </a:cxn>
                <a:cxn ang="0">
                  <a:pos x="803275" y="723900"/>
                </a:cxn>
                <a:cxn ang="0">
                  <a:pos x="1114425" y="650875"/>
                </a:cxn>
                <a:cxn ang="0">
                  <a:pos x="1460500" y="571500"/>
                </a:cxn>
                <a:cxn ang="0">
                  <a:pos x="1831975" y="485775"/>
                </a:cxn>
                <a:cxn ang="0">
                  <a:pos x="2225675" y="403225"/>
                </a:cxn>
                <a:cxn ang="0">
                  <a:pos x="2628900" y="320675"/>
                </a:cxn>
                <a:cxn ang="0">
                  <a:pos x="3041650" y="244475"/>
                </a:cxn>
                <a:cxn ang="0">
                  <a:pos x="3451225" y="171450"/>
                </a:cxn>
                <a:cxn ang="0">
                  <a:pos x="3654425" y="139700"/>
                </a:cxn>
                <a:cxn ang="0">
                  <a:pos x="3851275" y="107950"/>
                </a:cxn>
                <a:cxn ang="0">
                  <a:pos x="4048125" y="82550"/>
                </a:cxn>
                <a:cxn ang="0">
                  <a:pos x="4238625" y="57150"/>
                </a:cxn>
                <a:cxn ang="0">
                  <a:pos x="4425950" y="38100"/>
                </a:cxn>
                <a:cxn ang="0">
                  <a:pos x="4603750" y="22225"/>
                </a:cxn>
                <a:cxn ang="0">
                  <a:pos x="4775200" y="9525"/>
                </a:cxn>
                <a:cxn ang="0">
                  <a:pos x="4940300" y="0"/>
                </a:cxn>
              </a:cxnLst>
              <a:rect l="0" t="0" r="0" b="0"/>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cap="flat" cmpd="sng">
              <a:solidFill>
                <a:srgbClr val="FFFFFF">
                  <a:alpha val="100000"/>
                </a:srgbClr>
              </a:solidFill>
              <a:prstDash val="solid"/>
              <a:round/>
              <a:headEnd type="none" w="med" len="med"/>
              <a:tailEnd type="none" w="med" len="med"/>
            </a:ln>
          </p:spPr>
          <p:txBody>
            <a:bodyPr/>
            <a:lstStyle/>
            <a:p>
              <a:endParaRPr lang="zh-CN" altLang="en-US"/>
            </a:p>
          </p:txBody>
        </p:sp>
        <p:sp useBgFill="1">
          <p:nvSpPr>
            <p:cNvPr id="11277" name="Freeform 10"/>
            <p:cNvSpPr/>
            <p:nvPr/>
          </p:nvSpPr>
          <p:spPr>
            <a:xfrm>
              <a:off x="-3905251" y="4294188"/>
              <a:ext cx="13027839" cy="1892300"/>
            </a:xfrm>
            <a:custGeom>
              <a:avLst/>
              <a:gdLst/>
              <a:ahLst/>
              <a:cxnLst>
                <a:cxn ang="0">
                  <a:pos x="13021481" y="812800"/>
                </a:cxn>
                <a:cxn ang="0">
                  <a:pos x="12779871" y="904875"/>
                </a:cxn>
                <a:cxn ang="0">
                  <a:pos x="12522366" y="984250"/>
                </a:cxn>
                <a:cxn ang="0">
                  <a:pos x="12248966" y="1057275"/>
                </a:cxn>
                <a:cxn ang="0">
                  <a:pos x="11956492" y="1114425"/>
                </a:cxn>
                <a:cxn ang="0">
                  <a:pos x="11638584" y="1158875"/>
                </a:cxn>
                <a:cxn ang="0">
                  <a:pos x="11295245" y="1190625"/>
                </a:cxn>
                <a:cxn ang="0">
                  <a:pos x="10923293" y="1209675"/>
                </a:cxn>
                <a:cxn ang="0">
                  <a:pos x="10519551" y="1206500"/>
                </a:cxn>
                <a:cxn ang="0">
                  <a:pos x="10080839" y="1190625"/>
                </a:cxn>
                <a:cxn ang="0">
                  <a:pos x="9603978" y="1152525"/>
                </a:cxn>
                <a:cxn ang="0">
                  <a:pos x="9085789" y="1095375"/>
                </a:cxn>
                <a:cxn ang="0">
                  <a:pos x="8526272" y="1019175"/>
                </a:cxn>
                <a:cxn ang="0">
                  <a:pos x="7919070" y="917575"/>
                </a:cxn>
                <a:cxn ang="0">
                  <a:pos x="7261002" y="793750"/>
                </a:cxn>
                <a:cxn ang="0">
                  <a:pos x="6552068" y="644525"/>
                </a:cxn>
                <a:cxn ang="0">
                  <a:pos x="5785912" y="469900"/>
                </a:cxn>
                <a:cxn ang="0">
                  <a:pos x="5022935" y="304800"/>
                </a:cxn>
                <a:cxn ang="0">
                  <a:pos x="4320359" y="177800"/>
                </a:cxn>
                <a:cxn ang="0">
                  <a:pos x="3678187" y="88900"/>
                </a:cxn>
                <a:cxn ang="0">
                  <a:pos x="3096417" y="31750"/>
                </a:cxn>
                <a:cxn ang="0">
                  <a:pos x="2568691" y="3175"/>
                </a:cxn>
                <a:cxn ang="0">
                  <a:pos x="2095009" y="0"/>
                </a:cxn>
                <a:cxn ang="0">
                  <a:pos x="1675371" y="15875"/>
                </a:cxn>
                <a:cxn ang="0">
                  <a:pos x="1306599" y="47625"/>
                </a:cxn>
                <a:cxn ang="0">
                  <a:pos x="985512" y="92075"/>
                </a:cxn>
                <a:cxn ang="0">
                  <a:pos x="715291" y="146050"/>
                </a:cxn>
                <a:cxn ang="0">
                  <a:pos x="489577" y="200025"/>
                </a:cxn>
                <a:cxn ang="0">
                  <a:pos x="308370" y="254000"/>
                </a:cxn>
                <a:cxn ang="0">
                  <a:pos x="171670" y="304800"/>
                </a:cxn>
                <a:cxn ang="0">
                  <a:pos x="19074" y="371475"/>
                </a:cxn>
                <a:cxn ang="0">
                  <a:pos x="0" y="1892300"/>
                </a:cxn>
                <a:cxn ang="0">
                  <a:pos x="13027839" y="1882775"/>
                </a:cxn>
                <a:cxn ang="0">
                  <a:pos x="13021481" y="812800"/>
                </a:cxn>
              </a:cxnLst>
              <a:rect l="0" t="0" r="0" b="0"/>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w="9525">
              <a:noFill/>
            </a:ln>
          </p:spPr>
          <p:txBody>
            <a:bodyPr/>
            <a:lstStyle/>
            <a:p>
              <a:endParaRPr lang="zh-CN" altLang="en-US"/>
            </a:p>
          </p:txBody>
        </p:sp>
      </p:grpSp>
      <p:sp>
        <p:nvSpPr>
          <p:cNvPr id="22" name="Date Placeholder 1"/>
          <p:cNvSpPr>
            <a:spLocks noGrp="1"/>
          </p:cNvSpPr>
          <p:nvPr>
            <p:ph type="dt" sz="half" idx="2"/>
          </p:nvPr>
        </p:nvSpPr>
        <p:spPr>
          <a:xfrm>
            <a:off x="5164138" y="6249988"/>
            <a:ext cx="3786188" cy="365125"/>
          </a:xfrm>
          <a:prstGeom prst="rect">
            <a:avLst/>
          </a:prstGeom>
        </p:spPr>
        <p:txBody>
          <a:bodyPr vert="horz" lIns="91440" tIns="45720" rIns="91440" bIns="45720" rtlCol="0" anchor="ct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n-US" altLang="zh-CN" sz="1000" b="0" i="0" u="none" strike="noStrike" kern="1200" cap="none" spc="0" normalizeH="0" baseline="0" noProof="0">
              <a:ln>
                <a:noFill/>
              </a:ln>
              <a:solidFill>
                <a:schemeClr val="tx2"/>
              </a:solidFill>
              <a:effectLst/>
              <a:uLnTx/>
              <a:uFillTx/>
              <a:latin typeface="Arial" panose="020B0604020202020204" pitchFamily="34" charset="0"/>
              <a:ea typeface="宋体" panose="02010600030101010101" pitchFamily="2" charset="-122"/>
              <a:cs typeface="+mn-cs"/>
            </a:endParaRPr>
          </a:p>
        </p:txBody>
      </p:sp>
      <p:sp>
        <p:nvSpPr>
          <p:cNvPr id="23" name="Footer Placeholder 2"/>
          <p:cNvSpPr>
            <a:spLocks noGrp="1"/>
          </p:cNvSpPr>
          <p:nvPr>
            <p:ph type="ftr" sz="quarter" idx="3"/>
          </p:nvPr>
        </p:nvSpPr>
        <p:spPr>
          <a:xfrm>
            <a:off x="193675" y="6249988"/>
            <a:ext cx="3786188" cy="365125"/>
          </a:xfrm>
          <a:prstGeom prst="rect">
            <a:avLst/>
          </a:prstGeom>
        </p:spPr>
        <p:txBody>
          <a:bodyPr vert="horz" lIns="91440" tIns="45720" rIns="91440" bIns="45720" rtlCol="0" anchor="ct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000" b="0" i="0" u="none" strike="noStrike" kern="1200" cap="none" spc="0" normalizeH="0" baseline="0" noProof="0">
              <a:ln>
                <a:noFill/>
              </a:ln>
              <a:solidFill>
                <a:schemeClr val="tx2"/>
              </a:solidFill>
              <a:effectLst/>
              <a:uLnTx/>
              <a:uFillTx/>
              <a:latin typeface="Arial" panose="020B0604020202020204" pitchFamily="34" charset="0"/>
              <a:ea typeface="宋体" panose="02010600030101010101" pitchFamily="2" charset="-122"/>
              <a:cs typeface="+mn-cs"/>
            </a:endParaRPr>
          </a:p>
        </p:txBody>
      </p:sp>
      <p:sp>
        <p:nvSpPr>
          <p:cNvPr id="24" name="Slide Number Placeholder 3"/>
          <p:cNvSpPr>
            <a:spLocks noGrp="1"/>
          </p:cNvSpPr>
          <p:nvPr>
            <p:ph type="sldNum" sz="quarter" idx="4"/>
          </p:nvPr>
        </p:nvSpPr>
        <p:spPr>
          <a:xfrm>
            <a:off x="3990975" y="6249988"/>
            <a:ext cx="1162050" cy="365125"/>
          </a:xfrm>
          <a:prstGeom prst="rect">
            <a:avLst/>
          </a:prstGeom>
        </p:spPr>
        <p:txBody>
          <a:bodyPr vert="horz" wrap="square" lIns="91440" tIns="45720" rIns="91440" bIns="45720" numCol="1" anchor="ctr" anchorCtr="0" compatLnSpc="1"/>
          <a:lstStyle/>
          <a:p>
            <a:pPr algn="ctr"/>
            <a:fld id="{9A0DB2DC-4C9A-4742-B13C-FB6460FD3503}" type="slidenum">
              <a:rPr lang="en-US" altLang="zh-CN" dirty="0"/>
              <a:t>‹#›</a:t>
            </a:fld>
            <a:endParaRPr lang="en-US" altLang="zh-CN" dirty="0">
              <a:ea typeface="华文楷体" panose="02010600040101010101" pitchFamily="2" charset="-122"/>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内容与标题">
    <p:bg>
      <p:bgPr>
        <a:solidFill>
          <a:schemeClr val="bg1"/>
        </a:solidFill>
        <a:effectLst/>
      </p:bgPr>
    </p:bg>
    <p:spTree>
      <p:nvGrpSpPr>
        <p:cNvPr id="1" name=""/>
        <p:cNvGrpSpPr/>
        <p:nvPr/>
      </p:nvGrpSpPr>
      <p:grpSpPr>
        <a:xfrm>
          <a:off x="0" y="0"/>
          <a:ext cx="0" cy="0"/>
          <a:chOff x="0" y="0"/>
          <a:chExt cx="0" cy="0"/>
        </a:xfrm>
      </p:grpSpPr>
      <p:sp>
        <p:nvSpPr>
          <p:cNvPr id="15" name="Rounded Rectangle 14"/>
          <p:cNvSpPr/>
          <p:nvPr/>
        </p:nvSpPr>
        <p:spPr>
          <a:xfrm>
            <a:off x="228600" y="228600"/>
            <a:ext cx="8696325" cy="1427163"/>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grpSp>
        <p:nvGrpSpPr>
          <p:cNvPr id="12291" name="Group 23"/>
          <p:cNvGrpSpPr>
            <a:grpSpLocks noChangeAspect="1"/>
          </p:cNvGrpSpPr>
          <p:nvPr/>
        </p:nvGrpSpPr>
        <p:grpSpPr>
          <a:xfrm>
            <a:off x="211138" y="714375"/>
            <a:ext cx="8723312" cy="1331913"/>
            <a:chOff x="-3905250" y="4294188"/>
            <a:chExt cx="13011150" cy="1892300"/>
          </a:xfrm>
        </p:grpSpPr>
        <p:sp>
          <p:nvSpPr>
            <p:cNvPr id="12297" name="Freeform 14"/>
            <p:cNvSpPr/>
            <p:nvPr/>
          </p:nvSpPr>
          <p:spPr>
            <a:xfrm>
              <a:off x="4810125" y="4500563"/>
              <a:ext cx="4295775" cy="1016000"/>
            </a:xfrm>
            <a:custGeom>
              <a:avLst/>
              <a:gdLst/>
              <a:ahLst/>
              <a:cxnLst>
                <a:cxn ang="0">
                  <a:pos x="4286250" y="0"/>
                </a:cxn>
                <a:cxn ang="0">
                  <a:pos x="4286250" y="0"/>
                </a:cxn>
                <a:cxn ang="0">
                  <a:pos x="4105275" y="28575"/>
                </a:cxn>
                <a:cxn ang="0">
                  <a:pos x="3921125" y="60325"/>
                </a:cxn>
                <a:cxn ang="0">
                  <a:pos x="3733800" y="95250"/>
                </a:cxn>
                <a:cxn ang="0">
                  <a:pos x="3540125" y="130175"/>
                </a:cxn>
                <a:cxn ang="0">
                  <a:pos x="3343275" y="171450"/>
                </a:cxn>
                <a:cxn ang="0">
                  <a:pos x="3140075" y="212725"/>
                </a:cxn>
                <a:cxn ang="0">
                  <a:pos x="2933700" y="260350"/>
                </a:cxn>
                <a:cxn ang="0">
                  <a:pos x="2720975" y="307975"/>
                </a:cxn>
                <a:cxn ang="0">
                  <a:pos x="2336800" y="400050"/>
                </a:cxn>
                <a:cxn ang="0">
                  <a:pos x="1962150" y="482600"/>
                </a:cxn>
                <a:cxn ang="0">
                  <a:pos x="1603375" y="558800"/>
                </a:cxn>
                <a:cxn ang="0">
                  <a:pos x="1257300" y="631825"/>
                </a:cxn>
                <a:cxn ang="0">
                  <a:pos x="927100" y="695325"/>
                </a:cxn>
                <a:cxn ang="0">
                  <a:pos x="606425" y="752475"/>
                </a:cxn>
                <a:cxn ang="0">
                  <a:pos x="298450" y="806450"/>
                </a:cxn>
                <a:cxn ang="0">
                  <a:pos x="0" y="854075"/>
                </a:cxn>
                <a:cxn ang="0">
                  <a:pos x="206375" y="882650"/>
                </a:cxn>
                <a:cxn ang="0">
                  <a:pos x="403225" y="908050"/>
                </a:cxn>
                <a:cxn ang="0">
                  <a:pos x="593725" y="930275"/>
                </a:cxn>
                <a:cxn ang="0">
                  <a:pos x="781050" y="949325"/>
                </a:cxn>
                <a:cxn ang="0">
                  <a:pos x="962025" y="968375"/>
                </a:cxn>
                <a:cxn ang="0">
                  <a:pos x="1136650" y="981075"/>
                </a:cxn>
                <a:cxn ang="0">
                  <a:pos x="1304925" y="993775"/>
                </a:cxn>
                <a:cxn ang="0">
                  <a:pos x="1470025" y="1003300"/>
                </a:cxn>
                <a:cxn ang="0">
                  <a:pos x="1631950" y="1009650"/>
                </a:cxn>
                <a:cxn ang="0">
                  <a:pos x="1787525" y="1012825"/>
                </a:cxn>
                <a:cxn ang="0">
                  <a:pos x="1936750" y="1016000"/>
                </a:cxn>
                <a:cxn ang="0">
                  <a:pos x="2082800" y="1016000"/>
                </a:cxn>
                <a:cxn ang="0">
                  <a:pos x="2225675" y="1012825"/>
                </a:cxn>
                <a:cxn ang="0">
                  <a:pos x="2365375" y="1009650"/>
                </a:cxn>
                <a:cxn ang="0">
                  <a:pos x="2498725" y="1003300"/>
                </a:cxn>
                <a:cxn ang="0">
                  <a:pos x="2628900" y="993775"/>
                </a:cxn>
                <a:cxn ang="0">
                  <a:pos x="2752725" y="984250"/>
                </a:cxn>
                <a:cxn ang="0">
                  <a:pos x="2876550" y="971550"/>
                </a:cxn>
                <a:cxn ang="0">
                  <a:pos x="2994025" y="955675"/>
                </a:cxn>
                <a:cxn ang="0">
                  <a:pos x="3111500" y="939800"/>
                </a:cxn>
                <a:cxn ang="0">
                  <a:pos x="3222625" y="920750"/>
                </a:cxn>
                <a:cxn ang="0">
                  <a:pos x="3333750" y="901700"/>
                </a:cxn>
                <a:cxn ang="0">
                  <a:pos x="3438525" y="879475"/>
                </a:cxn>
                <a:cxn ang="0">
                  <a:pos x="3543300" y="857250"/>
                </a:cxn>
                <a:cxn ang="0">
                  <a:pos x="3644900" y="831850"/>
                </a:cxn>
                <a:cxn ang="0">
                  <a:pos x="3743325" y="806450"/>
                </a:cxn>
                <a:cxn ang="0">
                  <a:pos x="3838575" y="777875"/>
                </a:cxn>
                <a:cxn ang="0">
                  <a:pos x="3933825" y="749300"/>
                </a:cxn>
                <a:cxn ang="0">
                  <a:pos x="4114800" y="685800"/>
                </a:cxn>
                <a:cxn ang="0">
                  <a:pos x="4289425" y="619125"/>
                </a:cxn>
                <a:cxn ang="0">
                  <a:pos x="4295775" y="615950"/>
                </a:cxn>
                <a:cxn ang="0">
                  <a:pos x="4295775" y="0"/>
                </a:cxn>
                <a:cxn ang="0">
                  <a:pos x="4286250" y="0"/>
                </a:cxn>
              </a:cxnLst>
              <a:rect l="0" t="0" r="0" b="0"/>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w="9525">
              <a:noFill/>
            </a:ln>
          </p:spPr>
          <p:txBody>
            <a:bodyPr/>
            <a:lstStyle/>
            <a:p>
              <a:endParaRPr lang="zh-CN" altLang="en-US"/>
            </a:p>
          </p:txBody>
        </p:sp>
        <p:sp>
          <p:nvSpPr>
            <p:cNvPr id="12298" name="Freeform 18"/>
            <p:cNvSpPr/>
            <p:nvPr/>
          </p:nvSpPr>
          <p:spPr>
            <a:xfrm>
              <a:off x="-309563" y="4318000"/>
              <a:ext cx="8280401" cy="1209675"/>
            </a:xfrm>
            <a:custGeom>
              <a:avLst/>
              <a:gdLst/>
              <a:ahLst/>
              <a:cxnLst>
                <a:cxn ang="0">
                  <a:pos x="8280401" y="1133475"/>
                </a:cxn>
                <a:cxn ang="0">
                  <a:pos x="7912101" y="1089025"/>
                </a:cxn>
                <a:cxn ang="0">
                  <a:pos x="7108826" y="968375"/>
                </a:cxn>
                <a:cxn ang="0">
                  <a:pos x="6213476" y="806450"/>
                </a:cxn>
                <a:cxn ang="0">
                  <a:pos x="5216526" y="593725"/>
                </a:cxn>
                <a:cxn ang="0">
                  <a:pos x="4464051" y="422275"/>
                </a:cxn>
                <a:cxn ang="0">
                  <a:pos x="4057650" y="333375"/>
                </a:cxn>
                <a:cxn ang="0">
                  <a:pos x="3663950" y="257175"/>
                </a:cxn>
                <a:cxn ang="0">
                  <a:pos x="3292475" y="190500"/>
                </a:cxn>
                <a:cxn ang="0">
                  <a:pos x="2936875" y="136525"/>
                </a:cxn>
                <a:cxn ang="0">
                  <a:pos x="2432050" y="73025"/>
                </a:cxn>
                <a:cxn ang="0">
                  <a:pos x="1822450" y="22225"/>
                </a:cxn>
                <a:cxn ang="0">
                  <a:pos x="1273175" y="0"/>
                </a:cxn>
                <a:cxn ang="0">
                  <a:pos x="787400" y="6350"/>
                </a:cxn>
                <a:cxn ang="0">
                  <a:pos x="365125" y="31750"/>
                </a:cxn>
                <a:cxn ang="0">
                  <a:pos x="0" y="76200"/>
                </a:cxn>
                <a:cxn ang="0">
                  <a:pos x="498475" y="136525"/>
                </a:cxn>
                <a:cxn ang="0">
                  <a:pos x="1035050" y="222250"/>
                </a:cxn>
                <a:cxn ang="0">
                  <a:pos x="1609725" y="333375"/>
                </a:cxn>
                <a:cxn ang="0">
                  <a:pos x="2225675" y="469900"/>
                </a:cxn>
                <a:cxn ang="0">
                  <a:pos x="3321050" y="714375"/>
                </a:cxn>
                <a:cxn ang="0">
                  <a:pos x="4067175" y="863600"/>
                </a:cxn>
                <a:cxn ang="0">
                  <a:pos x="4527551" y="949325"/>
                </a:cxn>
                <a:cxn ang="0">
                  <a:pos x="4965701" y="1019175"/>
                </a:cxn>
                <a:cxn ang="0">
                  <a:pos x="5378451" y="1076325"/>
                </a:cxn>
                <a:cxn ang="0">
                  <a:pos x="5765801" y="1123950"/>
                </a:cxn>
                <a:cxn ang="0">
                  <a:pos x="6134101" y="1162050"/>
                </a:cxn>
                <a:cxn ang="0">
                  <a:pos x="6477001" y="1187450"/>
                </a:cxn>
                <a:cxn ang="0">
                  <a:pos x="6804026" y="1203325"/>
                </a:cxn>
                <a:cxn ang="0">
                  <a:pos x="7108826" y="1209675"/>
                </a:cxn>
                <a:cxn ang="0">
                  <a:pos x="7397751" y="1206500"/>
                </a:cxn>
                <a:cxn ang="0">
                  <a:pos x="7667626" y="1196975"/>
                </a:cxn>
                <a:cxn ang="0">
                  <a:pos x="7924801" y="1174750"/>
                </a:cxn>
                <a:cxn ang="0">
                  <a:pos x="8166101" y="1149350"/>
                </a:cxn>
              </a:cxnLst>
              <a:rect l="0" t="0" r="0" b="0"/>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w="9525">
              <a:noFill/>
            </a:ln>
          </p:spPr>
          <p:txBody>
            <a:bodyPr/>
            <a:lstStyle/>
            <a:p>
              <a:endParaRPr lang="zh-CN" altLang="en-US"/>
            </a:p>
          </p:txBody>
        </p:sp>
        <p:sp>
          <p:nvSpPr>
            <p:cNvPr id="12299" name="Freeform 22"/>
            <p:cNvSpPr/>
            <p:nvPr/>
          </p:nvSpPr>
          <p:spPr>
            <a:xfrm>
              <a:off x="3175" y="4335463"/>
              <a:ext cx="8166100" cy="1101725"/>
            </a:xfrm>
            <a:custGeom>
              <a:avLst/>
              <a:gdLst/>
              <a:ahLst/>
              <a:cxnLst>
                <a:cxn ang="0">
                  <a:pos x="0" y="111125"/>
                </a:cxn>
                <a:cxn ang="0">
                  <a:pos x="0" y="111125"/>
                </a:cxn>
                <a:cxn ang="0">
                  <a:pos x="28575" y="104775"/>
                </a:cxn>
                <a:cxn ang="0">
                  <a:pos x="114300" y="88900"/>
                </a:cxn>
                <a:cxn ang="0">
                  <a:pos x="260350" y="66675"/>
                </a:cxn>
                <a:cxn ang="0">
                  <a:pos x="355600" y="53975"/>
                </a:cxn>
                <a:cxn ang="0">
                  <a:pos x="466725" y="41275"/>
                </a:cxn>
                <a:cxn ang="0">
                  <a:pos x="590550" y="31750"/>
                </a:cxn>
                <a:cxn ang="0">
                  <a:pos x="733425" y="22225"/>
                </a:cxn>
                <a:cxn ang="0">
                  <a:pos x="889000" y="12700"/>
                </a:cxn>
                <a:cxn ang="0">
                  <a:pos x="1063625" y="6350"/>
                </a:cxn>
                <a:cxn ang="0">
                  <a:pos x="1254125" y="3175"/>
                </a:cxn>
                <a:cxn ang="0">
                  <a:pos x="1460500" y="0"/>
                </a:cxn>
                <a:cxn ang="0">
                  <a:pos x="1682750" y="3175"/>
                </a:cxn>
                <a:cxn ang="0">
                  <a:pos x="1920875" y="9525"/>
                </a:cxn>
                <a:cxn ang="0">
                  <a:pos x="2178050" y="22225"/>
                </a:cxn>
                <a:cxn ang="0">
                  <a:pos x="2451100" y="38100"/>
                </a:cxn>
                <a:cxn ang="0">
                  <a:pos x="2740025" y="63500"/>
                </a:cxn>
                <a:cxn ang="0">
                  <a:pos x="3048000" y="92075"/>
                </a:cxn>
                <a:cxn ang="0">
                  <a:pos x="3375025" y="127000"/>
                </a:cxn>
                <a:cxn ang="0">
                  <a:pos x="3717925" y="168275"/>
                </a:cxn>
                <a:cxn ang="0">
                  <a:pos x="4079875" y="219075"/>
                </a:cxn>
                <a:cxn ang="0">
                  <a:pos x="4457700" y="276225"/>
                </a:cxn>
                <a:cxn ang="0">
                  <a:pos x="4854575" y="342900"/>
                </a:cxn>
                <a:cxn ang="0">
                  <a:pos x="5270500" y="422275"/>
                </a:cxn>
                <a:cxn ang="0">
                  <a:pos x="5705475" y="508000"/>
                </a:cxn>
                <a:cxn ang="0">
                  <a:pos x="6159500" y="603250"/>
                </a:cxn>
                <a:cxn ang="0">
                  <a:pos x="6632575" y="711200"/>
                </a:cxn>
                <a:cxn ang="0">
                  <a:pos x="7124700" y="828675"/>
                </a:cxn>
                <a:cxn ang="0">
                  <a:pos x="7635875" y="958850"/>
                </a:cxn>
                <a:cxn ang="0">
                  <a:pos x="8166100" y="1101725"/>
                </a:cxn>
              </a:cxnLst>
              <a:rect l="0" t="0" r="0" b="0"/>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cap="flat" cmpd="sng">
              <a:solidFill>
                <a:srgbClr val="FFFFFF">
                  <a:alpha val="100000"/>
                </a:srgbClr>
              </a:solidFill>
              <a:prstDash val="solid"/>
              <a:round/>
              <a:headEnd type="none" w="med" len="med"/>
              <a:tailEnd type="none" w="med" len="med"/>
            </a:ln>
          </p:spPr>
          <p:txBody>
            <a:bodyPr/>
            <a:lstStyle/>
            <a:p>
              <a:endParaRPr lang="zh-CN" altLang="en-US"/>
            </a:p>
          </p:txBody>
        </p:sp>
        <p:sp>
          <p:nvSpPr>
            <p:cNvPr id="12300" name="Freeform 26"/>
            <p:cNvSpPr/>
            <p:nvPr/>
          </p:nvSpPr>
          <p:spPr>
            <a:xfrm>
              <a:off x="4156075" y="4316413"/>
              <a:ext cx="4940300" cy="927100"/>
            </a:xfrm>
            <a:custGeom>
              <a:avLst/>
              <a:gdLst/>
              <a:ahLst/>
              <a:cxnLst>
                <a:cxn ang="0">
                  <a:pos x="0" y="927100"/>
                </a:cxn>
                <a:cxn ang="0">
                  <a:pos x="0" y="927100"/>
                </a:cxn>
                <a:cxn ang="0">
                  <a:pos x="142875" y="889000"/>
                </a:cxn>
                <a:cxn ang="0">
                  <a:pos x="533400" y="790575"/>
                </a:cxn>
                <a:cxn ang="0">
                  <a:pos x="803275" y="723900"/>
                </a:cxn>
                <a:cxn ang="0">
                  <a:pos x="1114425" y="650875"/>
                </a:cxn>
                <a:cxn ang="0">
                  <a:pos x="1460500" y="571500"/>
                </a:cxn>
                <a:cxn ang="0">
                  <a:pos x="1831975" y="485775"/>
                </a:cxn>
                <a:cxn ang="0">
                  <a:pos x="2225675" y="403225"/>
                </a:cxn>
                <a:cxn ang="0">
                  <a:pos x="2628900" y="320675"/>
                </a:cxn>
                <a:cxn ang="0">
                  <a:pos x="3041650" y="244475"/>
                </a:cxn>
                <a:cxn ang="0">
                  <a:pos x="3451225" y="171450"/>
                </a:cxn>
                <a:cxn ang="0">
                  <a:pos x="3654425" y="139700"/>
                </a:cxn>
                <a:cxn ang="0">
                  <a:pos x="3851275" y="107950"/>
                </a:cxn>
                <a:cxn ang="0">
                  <a:pos x="4048125" y="82550"/>
                </a:cxn>
                <a:cxn ang="0">
                  <a:pos x="4238625" y="57150"/>
                </a:cxn>
                <a:cxn ang="0">
                  <a:pos x="4425950" y="38100"/>
                </a:cxn>
                <a:cxn ang="0">
                  <a:pos x="4603750" y="22225"/>
                </a:cxn>
                <a:cxn ang="0">
                  <a:pos x="4775200" y="9525"/>
                </a:cxn>
                <a:cxn ang="0">
                  <a:pos x="4940300" y="0"/>
                </a:cxn>
              </a:cxnLst>
              <a:rect l="0" t="0" r="0" b="0"/>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cap="flat" cmpd="sng">
              <a:solidFill>
                <a:srgbClr val="FFFFFF">
                  <a:alpha val="100000"/>
                </a:srgbClr>
              </a:solidFill>
              <a:prstDash val="solid"/>
              <a:round/>
              <a:headEnd type="none" w="med" len="med"/>
              <a:tailEnd type="none" w="med" len="med"/>
            </a:ln>
          </p:spPr>
          <p:txBody>
            <a:bodyPr/>
            <a:lstStyle/>
            <a:p>
              <a:endParaRPr lang="zh-CN" altLang="en-US"/>
            </a:p>
          </p:txBody>
        </p:sp>
        <p:sp useBgFill="1">
          <p:nvSpPr>
            <p:cNvPr id="12301" name="Freeform 28"/>
            <p:cNvSpPr/>
            <p:nvPr/>
          </p:nvSpPr>
          <p:spPr>
            <a:xfrm>
              <a:off x="-3905250" y="4294188"/>
              <a:ext cx="13011150" cy="1892300"/>
            </a:xfrm>
            <a:custGeom>
              <a:avLst/>
              <a:gdLst/>
              <a:ahLst/>
              <a:cxnLst>
                <a:cxn ang="0">
                  <a:pos x="13004800" y="812800"/>
                </a:cxn>
                <a:cxn ang="0">
                  <a:pos x="12763500" y="904875"/>
                </a:cxn>
                <a:cxn ang="0">
                  <a:pos x="12506325" y="984250"/>
                </a:cxn>
                <a:cxn ang="0">
                  <a:pos x="12233275" y="1057275"/>
                </a:cxn>
                <a:cxn ang="0">
                  <a:pos x="11941175" y="1114425"/>
                </a:cxn>
                <a:cxn ang="0">
                  <a:pos x="11623675" y="1158875"/>
                </a:cxn>
                <a:cxn ang="0">
                  <a:pos x="11280775" y="1190625"/>
                </a:cxn>
                <a:cxn ang="0">
                  <a:pos x="10909300" y="1209675"/>
                </a:cxn>
                <a:cxn ang="0">
                  <a:pos x="10506075" y="1206500"/>
                </a:cxn>
                <a:cxn ang="0">
                  <a:pos x="10067925" y="1190625"/>
                </a:cxn>
                <a:cxn ang="0">
                  <a:pos x="9591675" y="1152525"/>
                </a:cxn>
                <a:cxn ang="0">
                  <a:pos x="9074150" y="1095375"/>
                </a:cxn>
                <a:cxn ang="0">
                  <a:pos x="8515350" y="1019175"/>
                </a:cxn>
                <a:cxn ang="0">
                  <a:pos x="7908925" y="917575"/>
                </a:cxn>
                <a:cxn ang="0">
                  <a:pos x="7251700" y="793750"/>
                </a:cxn>
                <a:cxn ang="0">
                  <a:pos x="6543675" y="644525"/>
                </a:cxn>
                <a:cxn ang="0">
                  <a:pos x="5778500" y="469900"/>
                </a:cxn>
                <a:cxn ang="0">
                  <a:pos x="5016500" y="304800"/>
                </a:cxn>
                <a:cxn ang="0">
                  <a:pos x="4314825" y="177800"/>
                </a:cxn>
                <a:cxn ang="0">
                  <a:pos x="3673475" y="88900"/>
                </a:cxn>
                <a:cxn ang="0">
                  <a:pos x="3092450" y="31750"/>
                </a:cxn>
                <a:cxn ang="0">
                  <a:pos x="2565400" y="3175"/>
                </a:cxn>
                <a:cxn ang="0">
                  <a:pos x="2092325" y="0"/>
                </a:cxn>
                <a:cxn ang="0">
                  <a:pos x="1673225" y="15875"/>
                </a:cxn>
                <a:cxn ang="0">
                  <a:pos x="1304925" y="47625"/>
                </a:cxn>
                <a:cxn ang="0">
                  <a:pos x="984250" y="92075"/>
                </a:cxn>
                <a:cxn ang="0">
                  <a:pos x="714375" y="146050"/>
                </a:cxn>
                <a:cxn ang="0">
                  <a:pos x="488950" y="200025"/>
                </a:cxn>
                <a:cxn ang="0">
                  <a:pos x="307975" y="254000"/>
                </a:cxn>
                <a:cxn ang="0">
                  <a:pos x="171450" y="304800"/>
                </a:cxn>
                <a:cxn ang="0">
                  <a:pos x="19050" y="371475"/>
                </a:cxn>
                <a:cxn ang="0">
                  <a:pos x="0" y="1892300"/>
                </a:cxn>
                <a:cxn ang="0">
                  <a:pos x="13011150" y="1882775"/>
                </a:cxn>
                <a:cxn ang="0">
                  <a:pos x="13004800" y="812800"/>
                </a:cxn>
              </a:cxnLst>
              <a:rect l="0" t="0" r="0" b="0"/>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w="9525">
              <a:noFill/>
            </a:ln>
          </p:spPr>
          <p:txBody>
            <a:bodyPr/>
            <a:lstStyle/>
            <a:p>
              <a:endParaRPr lang="zh-CN" altLang="en-US"/>
            </a:p>
          </p:txBody>
        </p:sp>
      </p:grpSp>
      <p:sp>
        <p:nvSpPr>
          <p:cNvPr id="4" name="Text Placeholder 3"/>
          <p:cNvSpPr>
            <a:spLocks noGrp="1"/>
          </p:cNvSpPr>
          <p:nvPr>
            <p:ph type="body" sz="half" idx="2"/>
          </p:nvPr>
        </p:nvSpPr>
        <p:spPr>
          <a:xfrm>
            <a:off x="914400" y="3581400"/>
            <a:ext cx="3352800" cy="1905001"/>
          </a:xfrm>
        </p:spPr>
        <p:txBody>
          <a:bodyPr>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noProof="1"/>
              <a:t>单击此处编辑母版文本样式</a:t>
            </a:r>
          </a:p>
        </p:txBody>
      </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zh-CN" altLang="en-US" noProof="1"/>
              <a:t>单击此处编辑母版标题样式</a:t>
            </a:r>
            <a:endParaRPr lang="en-US" noProof="1"/>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endParaRPr lang="en-US" noProof="1"/>
          </a:p>
        </p:txBody>
      </p:sp>
      <p:sp>
        <p:nvSpPr>
          <p:cNvPr id="2" name="Date Placeholder 4"/>
          <p:cNvSpPr>
            <a:spLocks noGrp="1"/>
          </p:cNvSpPr>
          <p:nvPr>
            <p:ph type="dt" sz="half" idx="12"/>
          </p:nvPr>
        </p:nvSpPr>
        <p:spPr>
          <a:xfrm>
            <a:off x="5164138" y="6249988"/>
            <a:ext cx="3786188" cy="365125"/>
          </a:xfrm>
          <a:prstGeom prst="rect">
            <a:avLst/>
          </a:prstGeom>
        </p:spPr>
        <p:txBody>
          <a:bodyPr vert="horz" lIns="91440" tIns="45720" rIns="91440" bIns="45720" rtlCol="0" anchor="ct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n-US" altLang="zh-CN" sz="1000" b="0" i="0" u="none" strike="noStrike" kern="1200" cap="none" spc="0" normalizeH="0" baseline="0" noProof="0">
              <a:ln>
                <a:noFill/>
              </a:ln>
              <a:solidFill>
                <a:schemeClr val="tx2"/>
              </a:solidFill>
              <a:effectLst/>
              <a:uLnTx/>
              <a:uFillTx/>
              <a:latin typeface="Arial" panose="020B0604020202020204" pitchFamily="34" charset="0"/>
              <a:ea typeface="宋体" panose="02010600030101010101" pitchFamily="2" charset="-122"/>
              <a:cs typeface="+mn-cs"/>
            </a:endParaRPr>
          </a:p>
        </p:txBody>
      </p:sp>
      <p:sp>
        <p:nvSpPr>
          <p:cNvPr id="23" name="Footer Placeholder 5"/>
          <p:cNvSpPr>
            <a:spLocks noGrp="1"/>
          </p:cNvSpPr>
          <p:nvPr>
            <p:ph type="ftr" sz="quarter" idx="3"/>
          </p:nvPr>
        </p:nvSpPr>
        <p:spPr>
          <a:xfrm>
            <a:off x="193675" y="6249988"/>
            <a:ext cx="3786188" cy="365125"/>
          </a:xfrm>
          <a:prstGeom prst="rect">
            <a:avLst/>
          </a:prstGeom>
        </p:spPr>
        <p:txBody>
          <a:bodyPr vert="horz" lIns="91440" tIns="45720" rIns="91440" bIns="45720" rtlCol="0" anchor="ct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000" b="0" i="0" u="none" strike="noStrike" kern="1200" cap="none" spc="0" normalizeH="0" baseline="0" noProof="0">
              <a:ln>
                <a:noFill/>
              </a:ln>
              <a:solidFill>
                <a:schemeClr val="tx2"/>
              </a:solidFill>
              <a:effectLst/>
              <a:uLnTx/>
              <a:uFillTx/>
              <a:latin typeface="Arial" panose="020B0604020202020204" pitchFamily="34" charset="0"/>
              <a:ea typeface="宋体" panose="02010600030101010101" pitchFamily="2" charset="-122"/>
              <a:cs typeface="+mn-cs"/>
            </a:endParaRPr>
          </a:p>
        </p:txBody>
      </p:sp>
      <p:sp>
        <p:nvSpPr>
          <p:cNvPr id="24" name="Slide Number Placeholder 6"/>
          <p:cNvSpPr>
            <a:spLocks noGrp="1"/>
          </p:cNvSpPr>
          <p:nvPr>
            <p:ph type="sldNum" sz="quarter" idx="4"/>
          </p:nvPr>
        </p:nvSpPr>
        <p:spPr>
          <a:xfrm>
            <a:off x="3990975" y="6249988"/>
            <a:ext cx="1162050" cy="365125"/>
          </a:xfrm>
          <a:prstGeom prst="rect">
            <a:avLst/>
          </a:prstGeom>
        </p:spPr>
        <p:txBody>
          <a:bodyPr vert="horz" wrap="square" lIns="91440" tIns="45720" rIns="91440" bIns="45720" numCol="1" anchor="ctr" anchorCtr="0" compatLnSpc="1"/>
          <a:lstStyle/>
          <a:p>
            <a:pPr algn="ctr"/>
            <a:fld id="{9A0DB2DC-4C9A-4742-B13C-FB6460FD3503}" type="slidenum">
              <a:rPr lang="en-US" altLang="zh-CN" dirty="0"/>
              <a:t>‹#›</a:t>
            </a:fld>
            <a:endParaRPr lang="en-US" altLang="zh-CN" dirty="0">
              <a:ea typeface="华文楷体" panose="02010600040101010101" pitchFamily="2" charset="-122"/>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endParaRPr lang="en-US" noProof="1"/>
          </a:p>
        </p:txBody>
      </p:sp>
      <p:sp>
        <p:nvSpPr>
          <p:cNvPr id="7" name="Title 6"/>
          <p:cNvSpPr>
            <a:spLocks noGrp="1"/>
          </p:cNvSpPr>
          <p:nvPr>
            <p:ph type="title"/>
          </p:nvPr>
        </p:nvSpPr>
        <p:spPr/>
        <p:txBody>
          <a:bodyPr/>
          <a:lstStyle/>
          <a:p>
            <a:r>
              <a:rPr lang="zh-CN" altLang="en-US" noProof="1"/>
              <a:t>单击此处编辑母版标题样式</a:t>
            </a:r>
            <a:endParaRPr lang="en-US" noProof="1"/>
          </a:p>
        </p:txBody>
      </p:sp>
      <p:sp>
        <p:nvSpPr>
          <p:cNvPr id="2" name="日期占位符 1"/>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n-US" altLang="zh-CN" sz="1000" b="0" i="0" u="none" strike="noStrike" kern="1200" cap="none" spc="0" normalizeH="0" baseline="0" noProof="0">
              <a:ln>
                <a:noFill/>
              </a:ln>
              <a:solidFill>
                <a:schemeClr val="tx2"/>
              </a:solidFill>
              <a:effectLst/>
              <a:uLnTx/>
              <a:uFillTx/>
              <a:latin typeface="Arial" panose="020B060402020202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000" b="0" i="0" u="none" strike="noStrike" kern="1200" cap="none" spc="0" normalizeH="0" baseline="0" noProof="0">
              <a:ln>
                <a:noFill/>
              </a:ln>
              <a:solidFill>
                <a:schemeClr val="tx2"/>
              </a:solidFill>
              <a:effectLst/>
              <a:uLnTx/>
              <a:uFillTx/>
              <a:latin typeface="Arial" panose="020B060402020202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lstStyle/>
          <a:p>
            <a:pPr lvl="0" eaLnBrk="1" hangingPunct="1"/>
            <a:fld id="{9A0DB2DC-4C9A-4742-B13C-FB6460FD3503}" type="slidenum">
              <a:rPr lang="en-US" altLang="zh-CN" dirty="0">
                <a:latin typeface="Arial" panose="020B0604020202020204" pitchFamily="34" charset="0"/>
              </a:rPr>
              <a:t>‹#›</a:t>
            </a:fld>
            <a:endParaRPr lang="en-US" altLang="zh-CN" dirty="0">
              <a:latin typeface="Arial" panose="020B0604020202020204" pitchFamily="34" charset="0"/>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图片与标题">
    <p:bg>
      <p:bgPr>
        <a:solidFill>
          <a:schemeClr val="bg1"/>
        </a:solidFill>
        <a:effectLst/>
      </p:bgPr>
    </p:bg>
    <p:spTree>
      <p:nvGrpSpPr>
        <p:cNvPr id="1" name=""/>
        <p:cNvGrpSpPr/>
        <p:nvPr/>
      </p:nvGrpSpPr>
      <p:grpSpPr>
        <a:xfrm>
          <a:off x="0" y="0"/>
          <a:ext cx="0" cy="0"/>
          <a:chOff x="0" y="0"/>
          <a:chExt cx="0" cy="0"/>
        </a:xfrm>
      </p:grpSpPr>
      <p:sp>
        <p:nvSpPr>
          <p:cNvPr id="15" name="Rounded Rectangle 14"/>
          <p:cNvSpPr/>
          <p:nvPr/>
        </p:nvSpPr>
        <p:spPr>
          <a:xfrm>
            <a:off x="228600" y="228600"/>
            <a:ext cx="8696325" cy="6035675"/>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grpSp>
        <p:nvGrpSpPr>
          <p:cNvPr id="13315" name="Group 8"/>
          <p:cNvGrpSpPr>
            <a:grpSpLocks noChangeAspect="1"/>
          </p:cNvGrpSpPr>
          <p:nvPr/>
        </p:nvGrpSpPr>
        <p:grpSpPr>
          <a:xfrm>
            <a:off x="211138" y="5354638"/>
            <a:ext cx="8723312" cy="1330325"/>
            <a:chOff x="-3905250" y="4294188"/>
            <a:chExt cx="13011150" cy="1892300"/>
          </a:xfrm>
        </p:grpSpPr>
        <p:sp>
          <p:nvSpPr>
            <p:cNvPr id="13321" name="Freeform 14"/>
            <p:cNvSpPr/>
            <p:nvPr/>
          </p:nvSpPr>
          <p:spPr>
            <a:xfrm>
              <a:off x="4810125" y="4500563"/>
              <a:ext cx="4295775" cy="1016000"/>
            </a:xfrm>
            <a:custGeom>
              <a:avLst/>
              <a:gdLst/>
              <a:ahLst/>
              <a:cxnLst>
                <a:cxn ang="0">
                  <a:pos x="4286250" y="0"/>
                </a:cxn>
                <a:cxn ang="0">
                  <a:pos x="4286250" y="0"/>
                </a:cxn>
                <a:cxn ang="0">
                  <a:pos x="4105275" y="28575"/>
                </a:cxn>
                <a:cxn ang="0">
                  <a:pos x="3921125" y="60325"/>
                </a:cxn>
                <a:cxn ang="0">
                  <a:pos x="3733800" y="95250"/>
                </a:cxn>
                <a:cxn ang="0">
                  <a:pos x="3540125" y="130175"/>
                </a:cxn>
                <a:cxn ang="0">
                  <a:pos x="3343275" y="171450"/>
                </a:cxn>
                <a:cxn ang="0">
                  <a:pos x="3140075" y="212725"/>
                </a:cxn>
                <a:cxn ang="0">
                  <a:pos x="2933700" y="260350"/>
                </a:cxn>
                <a:cxn ang="0">
                  <a:pos x="2720975" y="307975"/>
                </a:cxn>
                <a:cxn ang="0">
                  <a:pos x="2336800" y="400050"/>
                </a:cxn>
                <a:cxn ang="0">
                  <a:pos x="1962150" y="482600"/>
                </a:cxn>
                <a:cxn ang="0">
                  <a:pos x="1603375" y="558800"/>
                </a:cxn>
                <a:cxn ang="0">
                  <a:pos x="1257300" y="631825"/>
                </a:cxn>
                <a:cxn ang="0">
                  <a:pos x="927100" y="695325"/>
                </a:cxn>
                <a:cxn ang="0">
                  <a:pos x="606425" y="752475"/>
                </a:cxn>
                <a:cxn ang="0">
                  <a:pos x="298450" y="806450"/>
                </a:cxn>
                <a:cxn ang="0">
                  <a:pos x="0" y="854075"/>
                </a:cxn>
                <a:cxn ang="0">
                  <a:pos x="206375" y="882650"/>
                </a:cxn>
                <a:cxn ang="0">
                  <a:pos x="403225" y="908050"/>
                </a:cxn>
                <a:cxn ang="0">
                  <a:pos x="593725" y="930275"/>
                </a:cxn>
                <a:cxn ang="0">
                  <a:pos x="781050" y="949325"/>
                </a:cxn>
                <a:cxn ang="0">
                  <a:pos x="962025" y="968375"/>
                </a:cxn>
                <a:cxn ang="0">
                  <a:pos x="1136650" y="981075"/>
                </a:cxn>
                <a:cxn ang="0">
                  <a:pos x="1304925" y="993775"/>
                </a:cxn>
                <a:cxn ang="0">
                  <a:pos x="1470025" y="1003300"/>
                </a:cxn>
                <a:cxn ang="0">
                  <a:pos x="1631950" y="1009650"/>
                </a:cxn>
                <a:cxn ang="0">
                  <a:pos x="1787525" y="1012825"/>
                </a:cxn>
                <a:cxn ang="0">
                  <a:pos x="1936750" y="1016000"/>
                </a:cxn>
                <a:cxn ang="0">
                  <a:pos x="2082800" y="1016000"/>
                </a:cxn>
                <a:cxn ang="0">
                  <a:pos x="2225675" y="1012825"/>
                </a:cxn>
                <a:cxn ang="0">
                  <a:pos x="2365375" y="1009650"/>
                </a:cxn>
                <a:cxn ang="0">
                  <a:pos x="2498725" y="1003300"/>
                </a:cxn>
                <a:cxn ang="0">
                  <a:pos x="2628900" y="993775"/>
                </a:cxn>
                <a:cxn ang="0">
                  <a:pos x="2752725" y="984250"/>
                </a:cxn>
                <a:cxn ang="0">
                  <a:pos x="2876550" y="971550"/>
                </a:cxn>
                <a:cxn ang="0">
                  <a:pos x="2994025" y="955675"/>
                </a:cxn>
                <a:cxn ang="0">
                  <a:pos x="3111500" y="939800"/>
                </a:cxn>
                <a:cxn ang="0">
                  <a:pos x="3222625" y="920750"/>
                </a:cxn>
                <a:cxn ang="0">
                  <a:pos x="3333750" y="901700"/>
                </a:cxn>
                <a:cxn ang="0">
                  <a:pos x="3438525" y="879475"/>
                </a:cxn>
                <a:cxn ang="0">
                  <a:pos x="3543300" y="857250"/>
                </a:cxn>
                <a:cxn ang="0">
                  <a:pos x="3644900" y="831850"/>
                </a:cxn>
                <a:cxn ang="0">
                  <a:pos x="3743325" y="806450"/>
                </a:cxn>
                <a:cxn ang="0">
                  <a:pos x="3838575" y="777875"/>
                </a:cxn>
                <a:cxn ang="0">
                  <a:pos x="3933825" y="749300"/>
                </a:cxn>
                <a:cxn ang="0">
                  <a:pos x="4114800" y="685800"/>
                </a:cxn>
                <a:cxn ang="0">
                  <a:pos x="4289425" y="619125"/>
                </a:cxn>
                <a:cxn ang="0">
                  <a:pos x="4295775" y="615950"/>
                </a:cxn>
                <a:cxn ang="0">
                  <a:pos x="4295775" y="0"/>
                </a:cxn>
                <a:cxn ang="0">
                  <a:pos x="4286250" y="0"/>
                </a:cxn>
              </a:cxnLst>
              <a:rect l="0" t="0" r="0" b="0"/>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w="9525">
              <a:noFill/>
            </a:ln>
          </p:spPr>
          <p:txBody>
            <a:bodyPr/>
            <a:lstStyle/>
            <a:p>
              <a:endParaRPr lang="zh-CN" altLang="en-US"/>
            </a:p>
          </p:txBody>
        </p:sp>
        <p:sp>
          <p:nvSpPr>
            <p:cNvPr id="13322" name="Freeform 18"/>
            <p:cNvSpPr/>
            <p:nvPr/>
          </p:nvSpPr>
          <p:spPr>
            <a:xfrm>
              <a:off x="-309563" y="4318000"/>
              <a:ext cx="8280401" cy="1209675"/>
            </a:xfrm>
            <a:custGeom>
              <a:avLst/>
              <a:gdLst/>
              <a:ahLst/>
              <a:cxnLst>
                <a:cxn ang="0">
                  <a:pos x="8280401" y="1133475"/>
                </a:cxn>
                <a:cxn ang="0">
                  <a:pos x="7912101" y="1089025"/>
                </a:cxn>
                <a:cxn ang="0">
                  <a:pos x="7108826" y="968375"/>
                </a:cxn>
                <a:cxn ang="0">
                  <a:pos x="6213476" y="806450"/>
                </a:cxn>
                <a:cxn ang="0">
                  <a:pos x="5216526" y="593725"/>
                </a:cxn>
                <a:cxn ang="0">
                  <a:pos x="4464051" y="422275"/>
                </a:cxn>
                <a:cxn ang="0">
                  <a:pos x="4057650" y="333375"/>
                </a:cxn>
                <a:cxn ang="0">
                  <a:pos x="3663950" y="257175"/>
                </a:cxn>
                <a:cxn ang="0">
                  <a:pos x="3292475" y="190500"/>
                </a:cxn>
                <a:cxn ang="0">
                  <a:pos x="2936875" y="136525"/>
                </a:cxn>
                <a:cxn ang="0">
                  <a:pos x="2432050" y="73025"/>
                </a:cxn>
                <a:cxn ang="0">
                  <a:pos x="1822450" y="22225"/>
                </a:cxn>
                <a:cxn ang="0">
                  <a:pos x="1273175" y="0"/>
                </a:cxn>
                <a:cxn ang="0">
                  <a:pos x="787400" y="6350"/>
                </a:cxn>
                <a:cxn ang="0">
                  <a:pos x="365125" y="31750"/>
                </a:cxn>
                <a:cxn ang="0">
                  <a:pos x="0" y="76200"/>
                </a:cxn>
                <a:cxn ang="0">
                  <a:pos x="498475" y="136525"/>
                </a:cxn>
                <a:cxn ang="0">
                  <a:pos x="1035050" y="222250"/>
                </a:cxn>
                <a:cxn ang="0">
                  <a:pos x="1609725" y="333375"/>
                </a:cxn>
                <a:cxn ang="0">
                  <a:pos x="2225675" y="469900"/>
                </a:cxn>
                <a:cxn ang="0">
                  <a:pos x="3321050" y="714375"/>
                </a:cxn>
                <a:cxn ang="0">
                  <a:pos x="4067175" y="863600"/>
                </a:cxn>
                <a:cxn ang="0">
                  <a:pos x="4527551" y="949325"/>
                </a:cxn>
                <a:cxn ang="0">
                  <a:pos x="4965701" y="1019175"/>
                </a:cxn>
                <a:cxn ang="0">
                  <a:pos x="5378451" y="1076325"/>
                </a:cxn>
                <a:cxn ang="0">
                  <a:pos x="5765801" y="1123950"/>
                </a:cxn>
                <a:cxn ang="0">
                  <a:pos x="6134101" y="1162050"/>
                </a:cxn>
                <a:cxn ang="0">
                  <a:pos x="6477001" y="1187450"/>
                </a:cxn>
                <a:cxn ang="0">
                  <a:pos x="6804026" y="1203325"/>
                </a:cxn>
                <a:cxn ang="0">
                  <a:pos x="7108826" y="1209675"/>
                </a:cxn>
                <a:cxn ang="0">
                  <a:pos x="7397751" y="1206500"/>
                </a:cxn>
                <a:cxn ang="0">
                  <a:pos x="7667626" y="1196975"/>
                </a:cxn>
                <a:cxn ang="0">
                  <a:pos x="7924801" y="1174750"/>
                </a:cxn>
                <a:cxn ang="0">
                  <a:pos x="8166101" y="1149350"/>
                </a:cxn>
              </a:cxnLst>
              <a:rect l="0" t="0" r="0" b="0"/>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w="9525">
              <a:noFill/>
            </a:ln>
          </p:spPr>
          <p:txBody>
            <a:bodyPr/>
            <a:lstStyle/>
            <a:p>
              <a:endParaRPr lang="zh-CN" altLang="en-US"/>
            </a:p>
          </p:txBody>
        </p:sp>
        <p:sp>
          <p:nvSpPr>
            <p:cNvPr id="13323" name="Freeform 22"/>
            <p:cNvSpPr/>
            <p:nvPr/>
          </p:nvSpPr>
          <p:spPr>
            <a:xfrm>
              <a:off x="3175" y="4335463"/>
              <a:ext cx="8166100" cy="1101725"/>
            </a:xfrm>
            <a:custGeom>
              <a:avLst/>
              <a:gdLst/>
              <a:ahLst/>
              <a:cxnLst>
                <a:cxn ang="0">
                  <a:pos x="0" y="111125"/>
                </a:cxn>
                <a:cxn ang="0">
                  <a:pos x="0" y="111125"/>
                </a:cxn>
                <a:cxn ang="0">
                  <a:pos x="28575" y="104775"/>
                </a:cxn>
                <a:cxn ang="0">
                  <a:pos x="114300" y="88900"/>
                </a:cxn>
                <a:cxn ang="0">
                  <a:pos x="260350" y="66675"/>
                </a:cxn>
                <a:cxn ang="0">
                  <a:pos x="355600" y="53975"/>
                </a:cxn>
                <a:cxn ang="0">
                  <a:pos x="466725" y="41275"/>
                </a:cxn>
                <a:cxn ang="0">
                  <a:pos x="590550" y="31750"/>
                </a:cxn>
                <a:cxn ang="0">
                  <a:pos x="733425" y="22225"/>
                </a:cxn>
                <a:cxn ang="0">
                  <a:pos x="889000" y="12700"/>
                </a:cxn>
                <a:cxn ang="0">
                  <a:pos x="1063625" y="6350"/>
                </a:cxn>
                <a:cxn ang="0">
                  <a:pos x="1254125" y="3175"/>
                </a:cxn>
                <a:cxn ang="0">
                  <a:pos x="1460500" y="0"/>
                </a:cxn>
                <a:cxn ang="0">
                  <a:pos x="1682750" y="3175"/>
                </a:cxn>
                <a:cxn ang="0">
                  <a:pos x="1920875" y="9525"/>
                </a:cxn>
                <a:cxn ang="0">
                  <a:pos x="2178050" y="22225"/>
                </a:cxn>
                <a:cxn ang="0">
                  <a:pos x="2451100" y="38100"/>
                </a:cxn>
                <a:cxn ang="0">
                  <a:pos x="2740025" y="63500"/>
                </a:cxn>
                <a:cxn ang="0">
                  <a:pos x="3048000" y="92075"/>
                </a:cxn>
                <a:cxn ang="0">
                  <a:pos x="3375025" y="127000"/>
                </a:cxn>
                <a:cxn ang="0">
                  <a:pos x="3717925" y="168275"/>
                </a:cxn>
                <a:cxn ang="0">
                  <a:pos x="4079875" y="219075"/>
                </a:cxn>
                <a:cxn ang="0">
                  <a:pos x="4457700" y="276225"/>
                </a:cxn>
                <a:cxn ang="0">
                  <a:pos x="4854575" y="342900"/>
                </a:cxn>
                <a:cxn ang="0">
                  <a:pos x="5270500" y="422275"/>
                </a:cxn>
                <a:cxn ang="0">
                  <a:pos x="5705475" y="508000"/>
                </a:cxn>
                <a:cxn ang="0">
                  <a:pos x="6159500" y="603250"/>
                </a:cxn>
                <a:cxn ang="0">
                  <a:pos x="6632575" y="711200"/>
                </a:cxn>
                <a:cxn ang="0">
                  <a:pos x="7124700" y="828675"/>
                </a:cxn>
                <a:cxn ang="0">
                  <a:pos x="7635875" y="958850"/>
                </a:cxn>
                <a:cxn ang="0">
                  <a:pos x="8166100" y="1101725"/>
                </a:cxn>
              </a:cxnLst>
              <a:rect l="0" t="0" r="0" b="0"/>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cap="flat" cmpd="sng">
              <a:solidFill>
                <a:srgbClr val="FFFFFF">
                  <a:alpha val="100000"/>
                </a:srgbClr>
              </a:solidFill>
              <a:prstDash val="solid"/>
              <a:round/>
              <a:headEnd type="none" w="med" len="med"/>
              <a:tailEnd type="none" w="med" len="med"/>
            </a:ln>
          </p:spPr>
          <p:txBody>
            <a:bodyPr/>
            <a:lstStyle/>
            <a:p>
              <a:endParaRPr lang="zh-CN" altLang="en-US"/>
            </a:p>
          </p:txBody>
        </p:sp>
        <p:sp>
          <p:nvSpPr>
            <p:cNvPr id="13324" name="Freeform 26"/>
            <p:cNvSpPr/>
            <p:nvPr/>
          </p:nvSpPr>
          <p:spPr>
            <a:xfrm>
              <a:off x="4156075" y="4316413"/>
              <a:ext cx="4940300" cy="927100"/>
            </a:xfrm>
            <a:custGeom>
              <a:avLst/>
              <a:gdLst/>
              <a:ahLst/>
              <a:cxnLst>
                <a:cxn ang="0">
                  <a:pos x="0" y="927100"/>
                </a:cxn>
                <a:cxn ang="0">
                  <a:pos x="0" y="927100"/>
                </a:cxn>
                <a:cxn ang="0">
                  <a:pos x="142875" y="889000"/>
                </a:cxn>
                <a:cxn ang="0">
                  <a:pos x="533400" y="790575"/>
                </a:cxn>
                <a:cxn ang="0">
                  <a:pos x="803275" y="723900"/>
                </a:cxn>
                <a:cxn ang="0">
                  <a:pos x="1114425" y="650875"/>
                </a:cxn>
                <a:cxn ang="0">
                  <a:pos x="1460500" y="571500"/>
                </a:cxn>
                <a:cxn ang="0">
                  <a:pos x="1831975" y="485775"/>
                </a:cxn>
                <a:cxn ang="0">
                  <a:pos x="2225675" y="403225"/>
                </a:cxn>
                <a:cxn ang="0">
                  <a:pos x="2628900" y="320675"/>
                </a:cxn>
                <a:cxn ang="0">
                  <a:pos x="3041650" y="244475"/>
                </a:cxn>
                <a:cxn ang="0">
                  <a:pos x="3451225" y="171450"/>
                </a:cxn>
                <a:cxn ang="0">
                  <a:pos x="3654425" y="139700"/>
                </a:cxn>
                <a:cxn ang="0">
                  <a:pos x="3851275" y="107950"/>
                </a:cxn>
                <a:cxn ang="0">
                  <a:pos x="4048125" y="82550"/>
                </a:cxn>
                <a:cxn ang="0">
                  <a:pos x="4238625" y="57150"/>
                </a:cxn>
                <a:cxn ang="0">
                  <a:pos x="4425950" y="38100"/>
                </a:cxn>
                <a:cxn ang="0">
                  <a:pos x="4603750" y="22225"/>
                </a:cxn>
                <a:cxn ang="0">
                  <a:pos x="4775200" y="9525"/>
                </a:cxn>
                <a:cxn ang="0">
                  <a:pos x="4940300" y="0"/>
                </a:cxn>
              </a:cxnLst>
              <a:rect l="0" t="0" r="0" b="0"/>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cap="flat" cmpd="sng">
              <a:solidFill>
                <a:srgbClr val="FFFFFF">
                  <a:alpha val="100000"/>
                </a:srgbClr>
              </a:solidFill>
              <a:prstDash val="solid"/>
              <a:round/>
              <a:headEnd type="none" w="med" len="med"/>
              <a:tailEnd type="none" w="med" len="med"/>
            </a:ln>
          </p:spPr>
          <p:txBody>
            <a:bodyPr/>
            <a:lstStyle/>
            <a:p>
              <a:endParaRPr lang="zh-CN" altLang="en-US"/>
            </a:p>
          </p:txBody>
        </p:sp>
        <p:sp useBgFill="1">
          <p:nvSpPr>
            <p:cNvPr id="13325" name="Freeform 10"/>
            <p:cNvSpPr/>
            <p:nvPr/>
          </p:nvSpPr>
          <p:spPr>
            <a:xfrm>
              <a:off x="-3905250" y="4294188"/>
              <a:ext cx="13011150" cy="1892300"/>
            </a:xfrm>
            <a:custGeom>
              <a:avLst/>
              <a:gdLst/>
              <a:ahLst/>
              <a:cxnLst>
                <a:cxn ang="0">
                  <a:pos x="13004800" y="812800"/>
                </a:cxn>
                <a:cxn ang="0">
                  <a:pos x="12763500" y="904875"/>
                </a:cxn>
                <a:cxn ang="0">
                  <a:pos x="12506325" y="984250"/>
                </a:cxn>
                <a:cxn ang="0">
                  <a:pos x="12233275" y="1057275"/>
                </a:cxn>
                <a:cxn ang="0">
                  <a:pos x="11941175" y="1114425"/>
                </a:cxn>
                <a:cxn ang="0">
                  <a:pos x="11623675" y="1158875"/>
                </a:cxn>
                <a:cxn ang="0">
                  <a:pos x="11280775" y="1190625"/>
                </a:cxn>
                <a:cxn ang="0">
                  <a:pos x="10909300" y="1209675"/>
                </a:cxn>
                <a:cxn ang="0">
                  <a:pos x="10506075" y="1206500"/>
                </a:cxn>
                <a:cxn ang="0">
                  <a:pos x="10067925" y="1190625"/>
                </a:cxn>
                <a:cxn ang="0">
                  <a:pos x="9591675" y="1152525"/>
                </a:cxn>
                <a:cxn ang="0">
                  <a:pos x="9074150" y="1095375"/>
                </a:cxn>
                <a:cxn ang="0">
                  <a:pos x="8515350" y="1019175"/>
                </a:cxn>
                <a:cxn ang="0">
                  <a:pos x="7908925" y="917575"/>
                </a:cxn>
                <a:cxn ang="0">
                  <a:pos x="7251700" y="793750"/>
                </a:cxn>
                <a:cxn ang="0">
                  <a:pos x="6543675" y="644525"/>
                </a:cxn>
                <a:cxn ang="0">
                  <a:pos x="5778500" y="469900"/>
                </a:cxn>
                <a:cxn ang="0">
                  <a:pos x="5016500" y="304800"/>
                </a:cxn>
                <a:cxn ang="0">
                  <a:pos x="4314825" y="177800"/>
                </a:cxn>
                <a:cxn ang="0">
                  <a:pos x="3673475" y="88900"/>
                </a:cxn>
                <a:cxn ang="0">
                  <a:pos x="3092450" y="31750"/>
                </a:cxn>
                <a:cxn ang="0">
                  <a:pos x="2565400" y="3175"/>
                </a:cxn>
                <a:cxn ang="0">
                  <a:pos x="2092325" y="0"/>
                </a:cxn>
                <a:cxn ang="0">
                  <a:pos x="1673225" y="15875"/>
                </a:cxn>
                <a:cxn ang="0">
                  <a:pos x="1304925" y="47625"/>
                </a:cxn>
                <a:cxn ang="0">
                  <a:pos x="984250" y="92075"/>
                </a:cxn>
                <a:cxn ang="0">
                  <a:pos x="714375" y="146050"/>
                </a:cxn>
                <a:cxn ang="0">
                  <a:pos x="488950" y="200025"/>
                </a:cxn>
                <a:cxn ang="0">
                  <a:pos x="307975" y="254000"/>
                </a:cxn>
                <a:cxn ang="0">
                  <a:pos x="171450" y="304800"/>
                </a:cxn>
                <a:cxn ang="0">
                  <a:pos x="19050" y="371475"/>
                </a:cxn>
                <a:cxn ang="0">
                  <a:pos x="0" y="1892300"/>
                </a:cxn>
                <a:cxn ang="0">
                  <a:pos x="13011150" y="1882775"/>
                </a:cxn>
                <a:cxn ang="0">
                  <a:pos x="13004800" y="812800"/>
                </a:cxn>
              </a:cxnLst>
              <a:rect l="0" t="0" r="0" b="0"/>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w="9525">
              <a:noFill/>
            </a:ln>
          </p:spPr>
          <p:txBody>
            <a:bodyPr/>
            <a:lstStyle/>
            <a:p>
              <a:endParaRPr lang="zh-CN" alt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zh-CN" altLang="en-US" noProof="1"/>
              <a:t>单击此处编辑母版标题样式</a:t>
            </a:r>
            <a:endParaRPr lang="en-US" noProof="1"/>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noProof="1"/>
              <a:t>单击此处编辑母版文本样式</a:t>
            </a:r>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vert="horz" wrap="square" lIns="91440" tIns="45720" rIns="91440" bIns="45720" numCol="1" rtlCol="0" anchor="t" anchorCtr="0" compatLnSpc="1">
            <a:normAutofit/>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ctr" defTabSz="914400" rtl="0" eaLnBrk="1" fontAlgn="base" latinLnBrk="0" hangingPunct="1">
              <a:lnSpc>
                <a:spcPct val="100000"/>
              </a:lnSpc>
              <a:spcBef>
                <a:spcPct val="20000"/>
              </a:spcBef>
              <a:spcAft>
                <a:spcPct val="0"/>
              </a:spcAft>
              <a:buClr>
                <a:schemeClr val="accent1"/>
              </a:buClr>
              <a:buSzPct val="100000"/>
              <a:buFont typeface="Symbol" panose="05050102010706020507" pitchFamily="18" charset="2"/>
              <a:buNone/>
              <a:defRPr/>
            </a:pPr>
            <a:r>
              <a:rPr kumimoji="0" lang="zh-CN" altLang="en-US" sz="3200" b="0" i="0" u="none" strike="noStrike" kern="1200" cap="none" spc="0" normalizeH="0" baseline="0" noProof="0">
                <a:ln>
                  <a:noFill/>
                </a:ln>
                <a:solidFill>
                  <a:schemeClr val="bg1"/>
                </a:solidFill>
                <a:effectLst/>
                <a:uLnTx/>
                <a:uFillTx/>
                <a:latin typeface="+mn-lt"/>
                <a:ea typeface="+mn-ea"/>
                <a:cs typeface="+mn-cs"/>
              </a:rPr>
              <a:t>单击图标添加图片</a:t>
            </a:r>
            <a:endParaRPr kumimoji="0" lang="en-US" sz="3200" b="0" i="0" u="none" strike="noStrike" kern="1200" cap="none" spc="0" normalizeH="0" baseline="0" noProof="0" dirty="0">
              <a:ln>
                <a:noFill/>
              </a:ln>
              <a:solidFill>
                <a:schemeClr val="bg1"/>
              </a:solidFill>
              <a:effectLst/>
              <a:uLnTx/>
              <a:uFillTx/>
              <a:latin typeface="+mn-lt"/>
              <a:ea typeface="+mn-ea"/>
              <a:cs typeface="+mn-cs"/>
            </a:endParaRPr>
          </a:p>
        </p:txBody>
      </p:sp>
      <p:sp>
        <p:nvSpPr>
          <p:cNvPr id="22" name="Date Placeholder 4"/>
          <p:cNvSpPr>
            <a:spLocks noGrp="1"/>
          </p:cNvSpPr>
          <p:nvPr>
            <p:ph type="dt" sz="half" idx="12"/>
          </p:nvPr>
        </p:nvSpPr>
        <p:spPr>
          <a:xfrm>
            <a:off x="5164138" y="6249988"/>
            <a:ext cx="3786188" cy="365125"/>
          </a:xfrm>
          <a:prstGeom prst="rect">
            <a:avLst/>
          </a:prstGeom>
        </p:spPr>
        <p:txBody>
          <a:bodyPr vert="horz" lIns="91440" tIns="45720" rIns="91440" bIns="45720" rtlCol="0" anchor="ct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n-US" altLang="zh-CN" sz="1000" b="0" i="0" u="none" strike="noStrike" kern="1200" cap="none" spc="0" normalizeH="0" baseline="0" noProof="0">
              <a:ln>
                <a:noFill/>
              </a:ln>
              <a:solidFill>
                <a:schemeClr val="tx2"/>
              </a:solidFill>
              <a:effectLst/>
              <a:uLnTx/>
              <a:uFillTx/>
              <a:latin typeface="Arial" panose="020B0604020202020204" pitchFamily="34" charset="0"/>
              <a:ea typeface="宋体" panose="02010600030101010101" pitchFamily="2" charset="-122"/>
              <a:cs typeface="+mn-cs"/>
            </a:endParaRPr>
          </a:p>
        </p:txBody>
      </p:sp>
      <p:sp>
        <p:nvSpPr>
          <p:cNvPr id="23" name="Footer Placeholder 5"/>
          <p:cNvSpPr>
            <a:spLocks noGrp="1"/>
          </p:cNvSpPr>
          <p:nvPr>
            <p:ph type="ftr" sz="quarter" idx="3"/>
          </p:nvPr>
        </p:nvSpPr>
        <p:spPr>
          <a:xfrm>
            <a:off x="193675" y="6249988"/>
            <a:ext cx="3786188" cy="365125"/>
          </a:xfrm>
          <a:prstGeom prst="rect">
            <a:avLst/>
          </a:prstGeom>
        </p:spPr>
        <p:txBody>
          <a:bodyPr vert="horz" lIns="91440" tIns="45720" rIns="91440" bIns="45720" rtlCol="0" anchor="ct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000" b="0" i="0" u="none" strike="noStrike" kern="1200" cap="none" spc="0" normalizeH="0" baseline="0" noProof="0">
              <a:ln>
                <a:noFill/>
              </a:ln>
              <a:solidFill>
                <a:schemeClr val="tx2"/>
              </a:solidFill>
              <a:effectLst/>
              <a:uLnTx/>
              <a:uFillTx/>
              <a:latin typeface="Arial" panose="020B0604020202020204" pitchFamily="34" charset="0"/>
              <a:ea typeface="宋体" panose="02010600030101010101" pitchFamily="2" charset="-122"/>
              <a:cs typeface="+mn-cs"/>
            </a:endParaRPr>
          </a:p>
        </p:txBody>
      </p:sp>
      <p:sp>
        <p:nvSpPr>
          <p:cNvPr id="24" name="Slide Number Placeholder 6"/>
          <p:cNvSpPr>
            <a:spLocks noGrp="1"/>
          </p:cNvSpPr>
          <p:nvPr>
            <p:ph type="sldNum" sz="quarter" idx="4"/>
          </p:nvPr>
        </p:nvSpPr>
        <p:spPr>
          <a:xfrm>
            <a:off x="3990975" y="6249988"/>
            <a:ext cx="1162050" cy="365125"/>
          </a:xfrm>
          <a:prstGeom prst="rect">
            <a:avLst/>
          </a:prstGeom>
        </p:spPr>
        <p:txBody>
          <a:bodyPr vert="horz" wrap="square" lIns="91440" tIns="45720" rIns="91440" bIns="45720" numCol="1" anchor="ctr" anchorCtr="0" compatLnSpc="1"/>
          <a:lstStyle/>
          <a:p>
            <a:pPr algn="ctr"/>
            <a:fld id="{9A0DB2DC-4C9A-4742-B13C-FB6460FD3503}" type="slidenum">
              <a:rPr lang="en-US" altLang="zh-CN" dirty="0"/>
              <a:t>‹#›</a:t>
            </a:fld>
            <a:endParaRPr lang="en-US" altLang="zh-CN" dirty="0">
              <a:ea typeface="华文楷体" panose="02010600040101010101" pitchFamily="2" charset="-122"/>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noProof="1"/>
              <a:t>单击此处编辑母版标题样式</a:t>
            </a:r>
            <a:endParaRPr lang="en-US" noProof="1"/>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endParaRPr lang="en-US" noProof="1"/>
          </a:p>
        </p:txBody>
      </p:sp>
      <p:sp>
        <p:nvSpPr>
          <p:cNvPr id="4" name="日期占位符 3"/>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n-US" altLang="zh-CN" sz="1000" b="0" i="0" u="none" strike="noStrike" kern="1200" cap="none" spc="0" normalizeH="0" baseline="0" noProof="0">
              <a:ln>
                <a:noFill/>
              </a:ln>
              <a:solidFill>
                <a:schemeClr val="tx2"/>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000" b="0" i="0" u="none" strike="noStrike" kern="1200" cap="none" spc="0" normalizeH="0" baseline="0" noProof="0">
              <a:ln>
                <a:noFill/>
              </a:ln>
              <a:solidFill>
                <a:schemeClr val="tx2"/>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lvl="0" eaLnBrk="1" hangingPunct="1"/>
            <a:fld id="{9A0DB2DC-4C9A-4742-B13C-FB6460FD3503}" type="slidenum">
              <a:rPr lang="en-US" altLang="zh-CN" dirty="0">
                <a:latin typeface="Arial" panose="020B0604020202020204" pitchFamily="34" charset="0"/>
              </a:rPr>
              <a:t>‹#›</a:t>
            </a:fld>
            <a:endParaRPr lang="en-US" altLang="zh-CN" dirty="0">
              <a:latin typeface="Arial" panose="020B0604020202020204" pitchFamily="34" charset="0"/>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垂直排列标题与文本">
    <p:bg>
      <p:bgPr>
        <a:solidFill>
          <a:schemeClr val="bg1"/>
        </a:solidFill>
        <a:effectLst/>
      </p:bgPr>
    </p:bg>
    <p:spTree>
      <p:nvGrpSpPr>
        <p:cNvPr id="1" name=""/>
        <p:cNvGrpSpPr/>
        <p:nvPr/>
      </p:nvGrpSpPr>
      <p:grpSpPr>
        <a:xfrm>
          <a:off x="0" y="0"/>
          <a:ext cx="0" cy="0"/>
          <a:chOff x="0" y="0"/>
          <a:chExt cx="0" cy="0"/>
        </a:xfrm>
      </p:grpSpPr>
      <p:sp>
        <p:nvSpPr>
          <p:cNvPr id="15" name="Rounded Rectangle 20"/>
          <p:cNvSpPr/>
          <p:nvPr/>
        </p:nvSpPr>
        <p:spPr bwMode="hidden">
          <a:xfrm>
            <a:off x="228600" y="228600"/>
            <a:ext cx="8696325" cy="1427163"/>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grpSp>
        <p:nvGrpSpPr>
          <p:cNvPr id="14339" name="Group 14"/>
          <p:cNvGrpSpPr>
            <a:grpSpLocks noChangeAspect="1"/>
          </p:cNvGrpSpPr>
          <p:nvPr/>
        </p:nvGrpSpPr>
        <p:grpSpPr>
          <a:xfrm>
            <a:off x="211138" y="714375"/>
            <a:ext cx="8723312" cy="1331913"/>
            <a:chOff x="-3905250" y="4294188"/>
            <a:chExt cx="13011150" cy="1892300"/>
          </a:xfrm>
        </p:grpSpPr>
        <p:sp>
          <p:nvSpPr>
            <p:cNvPr id="14345" name="Freeform 14"/>
            <p:cNvSpPr/>
            <p:nvPr/>
          </p:nvSpPr>
          <p:spPr>
            <a:xfrm>
              <a:off x="4810125" y="4500563"/>
              <a:ext cx="4295775" cy="1016000"/>
            </a:xfrm>
            <a:custGeom>
              <a:avLst/>
              <a:gdLst/>
              <a:ahLst/>
              <a:cxnLst>
                <a:cxn ang="0">
                  <a:pos x="4286250" y="0"/>
                </a:cxn>
                <a:cxn ang="0">
                  <a:pos x="4286250" y="0"/>
                </a:cxn>
                <a:cxn ang="0">
                  <a:pos x="4105275" y="28575"/>
                </a:cxn>
                <a:cxn ang="0">
                  <a:pos x="3921125" y="60325"/>
                </a:cxn>
                <a:cxn ang="0">
                  <a:pos x="3733800" y="95250"/>
                </a:cxn>
                <a:cxn ang="0">
                  <a:pos x="3540125" y="130175"/>
                </a:cxn>
                <a:cxn ang="0">
                  <a:pos x="3343275" y="171450"/>
                </a:cxn>
                <a:cxn ang="0">
                  <a:pos x="3140075" y="212725"/>
                </a:cxn>
                <a:cxn ang="0">
                  <a:pos x="2933700" y="260350"/>
                </a:cxn>
                <a:cxn ang="0">
                  <a:pos x="2720975" y="307975"/>
                </a:cxn>
                <a:cxn ang="0">
                  <a:pos x="2336800" y="400050"/>
                </a:cxn>
                <a:cxn ang="0">
                  <a:pos x="1962150" y="482600"/>
                </a:cxn>
                <a:cxn ang="0">
                  <a:pos x="1603375" y="558800"/>
                </a:cxn>
                <a:cxn ang="0">
                  <a:pos x="1257300" y="631825"/>
                </a:cxn>
                <a:cxn ang="0">
                  <a:pos x="927100" y="695325"/>
                </a:cxn>
                <a:cxn ang="0">
                  <a:pos x="606425" y="752475"/>
                </a:cxn>
                <a:cxn ang="0">
                  <a:pos x="298450" y="806450"/>
                </a:cxn>
                <a:cxn ang="0">
                  <a:pos x="0" y="854075"/>
                </a:cxn>
                <a:cxn ang="0">
                  <a:pos x="206375" y="882650"/>
                </a:cxn>
                <a:cxn ang="0">
                  <a:pos x="403225" y="908050"/>
                </a:cxn>
                <a:cxn ang="0">
                  <a:pos x="593725" y="930275"/>
                </a:cxn>
                <a:cxn ang="0">
                  <a:pos x="781050" y="949325"/>
                </a:cxn>
                <a:cxn ang="0">
                  <a:pos x="962025" y="968375"/>
                </a:cxn>
                <a:cxn ang="0">
                  <a:pos x="1136650" y="981075"/>
                </a:cxn>
                <a:cxn ang="0">
                  <a:pos x="1304925" y="993775"/>
                </a:cxn>
                <a:cxn ang="0">
                  <a:pos x="1470025" y="1003300"/>
                </a:cxn>
                <a:cxn ang="0">
                  <a:pos x="1631950" y="1009650"/>
                </a:cxn>
                <a:cxn ang="0">
                  <a:pos x="1787525" y="1012825"/>
                </a:cxn>
                <a:cxn ang="0">
                  <a:pos x="1936750" y="1016000"/>
                </a:cxn>
                <a:cxn ang="0">
                  <a:pos x="2082800" y="1016000"/>
                </a:cxn>
                <a:cxn ang="0">
                  <a:pos x="2225675" y="1012825"/>
                </a:cxn>
                <a:cxn ang="0">
                  <a:pos x="2365375" y="1009650"/>
                </a:cxn>
                <a:cxn ang="0">
                  <a:pos x="2498725" y="1003300"/>
                </a:cxn>
                <a:cxn ang="0">
                  <a:pos x="2628900" y="993775"/>
                </a:cxn>
                <a:cxn ang="0">
                  <a:pos x="2752725" y="984250"/>
                </a:cxn>
                <a:cxn ang="0">
                  <a:pos x="2876550" y="971550"/>
                </a:cxn>
                <a:cxn ang="0">
                  <a:pos x="2994025" y="955675"/>
                </a:cxn>
                <a:cxn ang="0">
                  <a:pos x="3111500" y="939800"/>
                </a:cxn>
                <a:cxn ang="0">
                  <a:pos x="3222625" y="920750"/>
                </a:cxn>
                <a:cxn ang="0">
                  <a:pos x="3333750" y="901700"/>
                </a:cxn>
                <a:cxn ang="0">
                  <a:pos x="3438525" y="879475"/>
                </a:cxn>
                <a:cxn ang="0">
                  <a:pos x="3543300" y="857250"/>
                </a:cxn>
                <a:cxn ang="0">
                  <a:pos x="3644900" y="831850"/>
                </a:cxn>
                <a:cxn ang="0">
                  <a:pos x="3743325" y="806450"/>
                </a:cxn>
                <a:cxn ang="0">
                  <a:pos x="3838575" y="777875"/>
                </a:cxn>
                <a:cxn ang="0">
                  <a:pos x="3933825" y="749300"/>
                </a:cxn>
                <a:cxn ang="0">
                  <a:pos x="4114800" y="685800"/>
                </a:cxn>
                <a:cxn ang="0">
                  <a:pos x="4289425" y="619125"/>
                </a:cxn>
                <a:cxn ang="0">
                  <a:pos x="4295775" y="615950"/>
                </a:cxn>
                <a:cxn ang="0">
                  <a:pos x="4295775" y="0"/>
                </a:cxn>
                <a:cxn ang="0">
                  <a:pos x="4286250" y="0"/>
                </a:cxn>
              </a:cxnLst>
              <a:rect l="0" t="0" r="0" b="0"/>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w="9525">
              <a:noFill/>
            </a:ln>
          </p:spPr>
          <p:txBody>
            <a:bodyPr/>
            <a:lstStyle/>
            <a:p>
              <a:endParaRPr lang="zh-CN" altLang="en-US"/>
            </a:p>
          </p:txBody>
        </p:sp>
        <p:sp>
          <p:nvSpPr>
            <p:cNvPr id="14346" name="Freeform 18"/>
            <p:cNvSpPr/>
            <p:nvPr/>
          </p:nvSpPr>
          <p:spPr>
            <a:xfrm>
              <a:off x="-309563" y="4318000"/>
              <a:ext cx="8280401" cy="1209675"/>
            </a:xfrm>
            <a:custGeom>
              <a:avLst/>
              <a:gdLst/>
              <a:ahLst/>
              <a:cxnLst>
                <a:cxn ang="0">
                  <a:pos x="8280401" y="1133475"/>
                </a:cxn>
                <a:cxn ang="0">
                  <a:pos x="7912101" y="1089025"/>
                </a:cxn>
                <a:cxn ang="0">
                  <a:pos x="7108826" y="968375"/>
                </a:cxn>
                <a:cxn ang="0">
                  <a:pos x="6213476" y="806450"/>
                </a:cxn>
                <a:cxn ang="0">
                  <a:pos x="5216526" y="593725"/>
                </a:cxn>
                <a:cxn ang="0">
                  <a:pos x="4464051" y="422275"/>
                </a:cxn>
                <a:cxn ang="0">
                  <a:pos x="4057650" y="333375"/>
                </a:cxn>
                <a:cxn ang="0">
                  <a:pos x="3663950" y="257175"/>
                </a:cxn>
                <a:cxn ang="0">
                  <a:pos x="3292475" y="190500"/>
                </a:cxn>
                <a:cxn ang="0">
                  <a:pos x="2936875" y="136525"/>
                </a:cxn>
                <a:cxn ang="0">
                  <a:pos x="2432050" y="73025"/>
                </a:cxn>
                <a:cxn ang="0">
                  <a:pos x="1822450" y="22225"/>
                </a:cxn>
                <a:cxn ang="0">
                  <a:pos x="1273175" y="0"/>
                </a:cxn>
                <a:cxn ang="0">
                  <a:pos x="787400" y="6350"/>
                </a:cxn>
                <a:cxn ang="0">
                  <a:pos x="365125" y="31750"/>
                </a:cxn>
                <a:cxn ang="0">
                  <a:pos x="0" y="76200"/>
                </a:cxn>
                <a:cxn ang="0">
                  <a:pos x="498475" y="136525"/>
                </a:cxn>
                <a:cxn ang="0">
                  <a:pos x="1035050" y="222250"/>
                </a:cxn>
                <a:cxn ang="0">
                  <a:pos x="1609725" y="333375"/>
                </a:cxn>
                <a:cxn ang="0">
                  <a:pos x="2225675" y="469900"/>
                </a:cxn>
                <a:cxn ang="0">
                  <a:pos x="3321050" y="714375"/>
                </a:cxn>
                <a:cxn ang="0">
                  <a:pos x="4067175" y="863600"/>
                </a:cxn>
                <a:cxn ang="0">
                  <a:pos x="4527551" y="949325"/>
                </a:cxn>
                <a:cxn ang="0">
                  <a:pos x="4965701" y="1019175"/>
                </a:cxn>
                <a:cxn ang="0">
                  <a:pos x="5378451" y="1076325"/>
                </a:cxn>
                <a:cxn ang="0">
                  <a:pos x="5765801" y="1123950"/>
                </a:cxn>
                <a:cxn ang="0">
                  <a:pos x="6134101" y="1162050"/>
                </a:cxn>
                <a:cxn ang="0">
                  <a:pos x="6477001" y="1187450"/>
                </a:cxn>
                <a:cxn ang="0">
                  <a:pos x="6804026" y="1203325"/>
                </a:cxn>
                <a:cxn ang="0">
                  <a:pos x="7108826" y="1209675"/>
                </a:cxn>
                <a:cxn ang="0">
                  <a:pos x="7397751" y="1206500"/>
                </a:cxn>
                <a:cxn ang="0">
                  <a:pos x="7667626" y="1196975"/>
                </a:cxn>
                <a:cxn ang="0">
                  <a:pos x="7924801" y="1174750"/>
                </a:cxn>
                <a:cxn ang="0">
                  <a:pos x="8166101" y="1149350"/>
                </a:cxn>
              </a:cxnLst>
              <a:rect l="0" t="0" r="0" b="0"/>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w="9525">
              <a:noFill/>
            </a:ln>
          </p:spPr>
          <p:txBody>
            <a:bodyPr/>
            <a:lstStyle/>
            <a:p>
              <a:endParaRPr lang="zh-CN" altLang="en-US"/>
            </a:p>
          </p:txBody>
        </p:sp>
        <p:sp>
          <p:nvSpPr>
            <p:cNvPr id="14347" name="Freeform 22"/>
            <p:cNvSpPr/>
            <p:nvPr/>
          </p:nvSpPr>
          <p:spPr>
            <a:xfrm>
              <a:off x="3175" y="4335463"/>
              <a:ext cx="8166100" cy="1101725"/>
            </a:xfrm>
            <a:custGeom>
              <a:avLst/>
              <a:gdLst/>
              <a:ahLst/>
              <a:cxnLst>
                <a:cxn ang="0">
                  <a:pos x="0" y="111125"/>
                </a:cxn>
                <a:cxn ang="0">
                  <a:pos x="0" y="111125"/>
                </a:cxn>
                <a:cxn ang="0">
                  <a:pos x="28575" y="104775"/>
                </a:cxn>
                <a:cxn ang="0">
                  <a:pos x="114300" y="88900"/>
                </a:cxn>
                <a:cxn ang="0">
                  <a:pos x="260350" y="66675"/>
                </a:cxn>
                <a:cxn ang="0">
                  <a:pos x="355600" y="53975"/>
                </a:cxn>
                <a:cxn ang="0">
                  <a:pos x="466725" y="41275"/>
                </a:cxn>
                <a:cxn ang="0">
                  <a:pos x="590550" y="31750"/>
                </a:cxn>
                <a:cxn ang="0">
                  <a:pos x="733425" y="22225"/>
                </a:cxn>
                <a:cxn ang="0">
                  <a:pos x="889000" y="12700"/>
                </a:cxn>
                <a:cxn ang="0">
                  <a:pos x="1063625" y="6350"/>
                </a:cxn>
                <a:cxn ang="0">
                  <a:pos x="1254125" y="3175"/>
                </a:cxn>
                <a:cxn ang="0">
                  <a:pos x="1460500" y="0"/>
                </a:cxn>
                <a:cxn ang="0">
                  <a:pos x="1682750" y="3175"/>
                </a:cxn>
                <a:cxn ang="0">
                  <a:pos x="1920875" y="9525"/>
                </a:cxn>
                <a:cxn ang="0">
                  <a:pos x="2178050" y="22225"/>
                </a:cxn>
                <a:cxn ang="0">
                  <a:pos x="2451100" y="38100"/>
                </a:cxn>
                <a:cxn ang="0">
                  <a:pos x="2740025" y="63500"/>
                </a:cxn>
                <a:cxn ang="0">
                  <a:pos x="3048000" y="92075"/>
                </a:cxn>
                <a:cxn ang="0">
                  <a:pos x="3375025" y="127000"/>
                </a:cxn>
                <a:cxn ang="0">
                  <a:pos x="3717925" y="168275"/>
                </a:cxn>
                <a:cxn ang="0">
                  <a:pos x="4079875" y="219075"/>
                </a:cxn>
                <a:cxn ang="0">
                  <a:pos x="4457700" y="276225"/>
                </a:cxn>
                <a:cxn ang="0">
                  <a:pos x="4854575" y="342900"/>
                </a:cxn>
                <a:cxn ang="0">
                  <a:pos x="5270500" y="422275"/>
                </a:cxn>
                <a:cxn ang="0">
                  <a:pos x="5705475" y="508000"/>
                </a:cxn>
                <a:cxn ang="0">
                  <a:pos x="6159500" y="603250"/>
                </a:cxn>
                <a:cxn ang="0">
                  <a:pos x="6632575" y="711200"/>
                </a:cxn>
                <a:cxn ang="0">
                  <a:pos x="7124700" y="828675"/>
                </a:cxn>
                <a:cxn ang="0">
                  <a:pos x="7635875" y="958850"/>
                </a:cxn>
                <a:cxn ang="0">
                  <a:pos x="8166100" y="1101725"/>
                </a:cxn>
              </a:cxnLst>
              <a:rect l="0" t="0" r="0" b="0"/>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cap="flat" cmpd="sng">
              <a:solidFill>
                <a:srgbClr val="FFFFFF">
                  <a:alpha val="100000"/>
                </a:srgbClr>
              </a:solidFill>
              <a:prstDash val="solid"/>
              <a:round/>
              <a:headEnd type="none" w="med" len="med"/>
              <a:tailEnd type="none" w="med" len="med"/>
            </a:ln>
          </p:spPr>
          <p:txBody>
            <a:bodyPr/>
            <a:lstStyle/>
            <a:p>
              <a:endParaRPr lang="zh-CN" altLang="en-US"/>
            </a:p>
          </p:txBody>
        </p:sp>
        <p:sp>
          <p:nvSpPr>
            <p:cNvPr id="14348" name="Freeform 26"/>
            <p:cNvSpPr/>
            <p:nvPr/>
          </p:nvSpPr>
          <p:spPr>
            <a:xfrm>
              <a:off x="4156075" y="4316413"/>
              <a:ext cx="4940300" cy="927100"/>
            </a:xfrm>
            <a:custGeom>
              <a:avLst/>
              <a:gdLst/>
              <a:ahLst/>
              <a:cxnLst>
                <a:cxn ang="0">
                  <a:pos x="0" y="927100"/>
                </a:cxn>
                <a:cxn ang="0">
                  <a:pos x="0" y="927100"/>
                </a:cxn>
                <a:cxn ang="0">
                  <a:pos x="142875" y="889000"/>
                </a:cxn>
                <a:cxn ang="0">
                  <a:pos x="533400" y="790575"/>
                </a:cxn>
                <a:cxn ang="0">
                  <a:pos x="803275" y="723900"/>
                </a:cxn>
                <a:cxn ang="0">
                  <a:pos x="1114425" y="650875"/>
                </a:cxn>
                <a:cxn ang="0">
                  <a:pos x="1460500" y="571500"/>
                </a:cxn>
                <a:cxn ang="0">
                  <a:pos x="1831975" y="485775"/>
                </a:cxn>
                <a:cxn ang="0">
                  <a:pos x="2225675" y="403225"/>
                </a:cxn>
                <a:cxn ang="0">
                  <a:pos x="2628900" y="320675"/>
                </a:cxn>
                <a:cxn ang="0">
                  <a:pos x="3041650" y="244475"/>
                </a:cxn>
                <a:cxn ang="0">
                  <a:pos x="3451225" y="171450"/>
                </a:cxn>
                <a:cxn ang="0">
                  <a:pos x="3654425" y="139700"/>
                </a:cxn>
                <a:cxn ang="0">
                  <a:pos x="3851275" y="107950"/>
                </a:cxn>
                <a:cxn ang="0">
                  <a:pos x="4048125" y="82550"/>
                </a:cxn>
                <a:cxn ang="0">
                  <a:pos x="4238625" y="57150"/>
                </a:cxn>
                <a:cxn ang="0">
                  <a:pos x="4425950" y="38100"/>
                </a:cxn>
                <a:cxn ang="0">
                  <a:pos x="4603750" y="22225"/>
                </a:cxn>
                <a:cxn ang="0">
                  <a:pos x="4775200" y="9525"/>
                </a:cxn>
                <a:cxn ang="0">
                  <a:pos x="4940300" y="0"/>
                </a:cxn>
              </a:cxnLst>
              <a:rect l="0" t="0" r="0" b="0"/>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cap="flat" cmpd="sng">
              <a:solidFill>
                <a:srgbClr val="FFFFFF">
                  <a:alpha val="100000"/>
                </a:srgbClr>
              </a:solidFill>
              <a:prstDash val="solid"/>
              <a:round/>
              <a:headEnd type="none" w="med" len="med"/>
              <a:tailEnd type="none" w="med" len="med"/>
            </a:ln>
          </p:spPr>
          <p:txBody>
            <a:bodyPr/>
            <a:lstStyle/>
            <a:p>
              <a:endParaRPr lang="zh-CN" altLang="en-US"/>
            </a:p>
          </p:txBody>
        </p:sp>
        <p:sp useBgFill="1">
          <p:nvSpPr>
            <p:cNvPr id="14349" name="Freeform 19"/>
            <p:cNvSpPr/>
            <p:nvPr/>
          </p:nvSpPr>
          <p:spPr>
            <a:xfrm>
              <a:off x="-3905250" y="4294188"/>
              <a:ext cx="13011150" cy="1892300"/>
            </a:xfrm>
            <a:custGeom>
              <a:avLst/>
              <a:gdLst/>
              <a:ahLst/>
              <a:cxnLst>
                <a:cxn ang="0">
                  <a:pos x="13004800" y="812800"/>
                </a:cxn>
                <a:cxn ang="0">
                  <a:pos x="12763500" y="904875"/>
                </a:cxn>
                <a:cxn ang="0">
                  <a:pos x="12506325" y="984250"/>
                </a:cxn>
                <a:cxn ang="0">
                  <a:pos x="12233275" y="1057275"/>
                </a:cxn>
                <a:cxn ang="0">
                  <a:pos x="11941175" y="1114425"/>
                </a:cxn>
                <a:cxn ang="0">
                  <a:pos x="11623675" y="1158875"/>
                </a:cxn>
                <a:cxn ang="0">
                  <a:pos x="11280775" y="1190625"/>
                </a:cxn>
                <a:cxn ang="0">
                  <a:pos x="10909300" y="1209675"/>
                </a:cxn>
                <a:cxn ang="0">
                  <a:pos x="10506075" y="1206500"/>
                </a:cxn>
                <a:cxn ang="0">
                  <a:pos x="10067925" y="1190625"/>
                </a:cxn>
                <a:cxn ang="0">
                  <a:pos x="9591675" y="1152525"/>
                </a:cxn>
                <a:cxn ang="0">
                  <a:pos x="9074150" y="1095375"/>
                </a:cxn>
                <a:cxn ang="0">
                  <a:pos x="8515350" y="1019175"/>
                </a:cxn>
                <a:cxn ang="0">
                  <a:pos x="7908925" y="917575"/>
                </a:cxn>
                <a:cxn ang="0">
                  <a:pos x="7251700" y="793750"/>
                </a:cxn>
                <a:cxn ang="0">
                  <a:pos x="6543675" y="644525"/>
                </a:cxn>
                <a:cxn ang="0">
                  <a:pos x="5778500" y="469900"/>
                </a:cxn>
                <a:cxn ang="0">
                  <a:pos x="5016500" y="304800"/>
                </a:cxn>
                <a:cxn ang="0">
                  <a:pos x="4314825" y="177800"/>
                </a:cxn>
                <a:cxn ang="0">
                  <a:pos x="3673475" y="88900"/>
                </a:cxn>
                <a:cxn ang="0">
                  <a:pos x="3092450" y="31750"/>
                </a:cxn>
                <a:cxn ang="0">
                  <a:pos x="2565400" y="3175"/>
                </a:cxn>
                <a:cxn ang="0">
                  <a:pos x="2092325" y="0"/>
                </a:cxn>
                <a:cxn ang="0">
                  <a:pos x="1673225" y="15875"/>
                </a:cxn>
                <a:cxn ang="0">
                  <a:pos x="1304925" y="47625"/>
                </a:cxn>
                <a:cxn ang="0">
                  <a:pos x="984250" y="92075"/>
                </a:cxn>
                <a:cxn ang="0">
                  <a:pos x="714375" y="146050"/>
                </a:cxn>
                <a:cxn ang="0">
                  <a:pos x="488950" y="200025"/>
                </a:cxn>
                <a:cxn ang="0">
                  <a:pos x="307975" y="254000"/>
                </a:cxn>
                <a:cxn ang="0">
                  <a:pos x="171450" y="304800"/>
                </a:cxn>
                <a:cxn ang="0">
                  <a:pos x="19050" y="371475"/>
                </a:cxn>
                <a:cxn ang="0">
                  <a:pos x="0" y="1892300"/>
                </a:cxn>
                <a:cxn ang="0">
                  <a:pos x="13011150" y="1882775"/>
                </a:cxn>
                <a:cxn ang="0">
                  <a:pos x="13004800" y="812800"/>
                </a:cxn>
              </a:cxnLst>
              <a:rect l="0" t="0" r="0" b="0"/>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w="9525">
              <a:noFill/>
            </a:ln>
          </p:spPr>
          <p:txBody>
            <a:bodyPr/>
            <a:lstStyle/>
            <a:p>
              <a:endParaRPr lang="zh-CN" altLang="en-US"/>
            </a:p>
          </p:txBody>
        </p:sp>
      </p:grpSp>
      <p:sp>
        <p:nvSpPr>
          <p:cNvPr id="2" name="Vertical Title 1"/>
          <p:cNvSpPr>
            <a:spLocks noGrp="1"/>
          </p:cNvSpPr>
          <p:nvPr>
            <p:ph type="title" orient="vert"/>
          </p:nvPr>
        </p:nvSpPr>
        <p:spPr>
          <a:xfrm>
            <a:off x="6629400" y="1447800"/>
            <a:ext cx="2057400" cy="4487333"/>
          </a:xfrm>
        </p:spPr>
        <p:txBody>
          <a:bodyPr vert="eaVert"/>
          <a:lstStyle>
            <a:lvl1pPr algn="l">
              <a:defRPr>
                <a:solidFill>
                  <a:schemeClr val="tx2"/>
                </a:solidFill>
              </a:defRPr>
            </a:lvl1pPr>
          </a:lstStyle>
          <a:p>
            <a:r>
              <a:rPr lang="zh-CN" altLang="en-US" noProof="1"/>
              <a:t>单击此处编辑母版标题样式</a:t>
            </a:r>
            <a:endParaRPr lang="en-US" noProof="1"/>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endParaRPr lang="en-US" noProof="1"/>
          </a:p>
        </p:txBody>
      </p:sp>
      <p:sp>
        <p:nvSpPr>
          <p:cNvPr id="22" name="Date Placeholder 3"/>
          <p:cNvSpPr>
            <a:spLocks noGrp="1"/>
          </p:cNvSpPr>
          <p:nvPr>
            <p:ph type="dt" sz="half" idx="2"/>
          </p:nvPr>
        </p:nvSpPr>
        <p:spPr>
          <a:xfrm>
            <a:off x="5164138" y="6249988"/>
            <a:ext cx="3786188" cy="365125"/>
          </a:xfrm>
          <a:prstGeom prst="rect">
            <a:avLst/>
          </a:prstGeom>
        </p:spPr>
        <p:txBody>
          <a:bodyPr vert="horz" lIns="91440" tIns="45720" rIns="91440" bIns="45720" rtlCol="0" anchor="ct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n-US" altLang="zh-CN" sz="1000" b="0" i="0" u="none" strike="noStrike" kern="1200" cap="none" spc="0" normalizeH="0" baseline="0" noProof="0">
              <a:ln>
                <a:noFill/>
              </a:ln>
              <a:solidFill>
                <a:schemeClr val="tx2"/>
              </a:solidFill>
              <a:effectLst/>
              <a:uLnTx/>
              <a:uFillTx/>
              <a:latin typeface="Arial" panose="020B0604020202020204" pitchFamily="34" charset="0"/>
              <a:ea typeface="宋体" panose="02010600030101010101" pitchFamily="2" charset="-122"/>
              <a:cs typeface="+mn-cs"/>
            </a:endParaRPr>
          </a:p>
        </p:txBody>
      </p:sp>
      <p:sp>
        <p:nvSpPr>
          <p:cNvPr id="23" name="Footer Placeholder 4"/>
          <p:cNvSpPr>
            <a:spLocks noGrp="1"/>
          </p:cNvSpPr>
          <p:nvPr>
            <p:ph type="ftr" sz="quarter" idx="3"/>
          </p:nvPr>
        </p:nvSpPr>
        <p:spPr>
          <a:xfrm>
            <a:off x="193675" y="6249988"/>
            <a:ext cx="3786188" cy="365125"/>
          </a:xfrm>
          <a:prstGeom prst="rect">
            <a:avLst/>
          </a:prstGeom>
        </p:spPr>
        <p:txBody>
          <a:bodyPr vert="horz" lIns="91440" tIns="45720" rIns="91440" bIns="45720" rtlCol="0" anchor="ct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000" b="0" i="0" u="none" strike="noStrike" kern="1200" cap="none" spc="0" normalizeH="0" baseline="0" noProof="0">
              <a:ln>
                <a:noFill/>
              </a:ln>
              <a:solidFill>
                <a:schemeClr val="tx2"/>
              </a:solidFill>
              <a:effectLst/>
              <a:uLnTx/>
              <a:uFillTx/>
              <a:latin typeface="Arial" panose="020B0604020202020204" pitchFamily="34" charset="0"/>
              <a:ea typeface="宋体" panose="02010600030101010101" pitchFamily="2" charset="-122"/>
              <a:cs typeface="+mn-cs"/>
            </a:endParaRPr>
          </a:p>
        </p:txBody>
      </p:sp>
      <p:sp>
        <p:nvSpPr>
          <p:cNvPr id="24" name="Slide Number Placeholder 5"/>
          <p:cNvSpPr>
            <a:spLocks noGrp="1"/>
          </p:cNvSpPr>
          <p:nvPr>
            <p:ph type="sldNum" sz="quarter" idx="4"/>
          </p:nvPr>
        </p:nvSpPr>
        <p:spPr>
          <a:xfrm>
            <a:off x="3990975" y="6249988"/>
            <a:ext cx="1162050" cy="365125"/>
          </a:xfrm>
          <a:prstGeom prst="rect">
            <a:avLst/>
          </a:prstGeom>
        </p:spPr>
        <p:txBody>
          <a:bodyPr vert="horz" wrap="square" lIns="91440" tIns="45720" rIns="91440" bIns="45720" numCol="1" anchor="ctr" anchorCtr="0" compatLnSpc="1"/>
          <a:lstStyle/>
          <a:p>
            <a:pPr algn="ctr"/>
            <a:fld id="{9A0DB2DC-4C9A-4742-B13C-FB6460FD3503}" type="slidenum">
              <a:rPr lang="en-US" altLang="zh-CN" dirty="0"/>
              <a:t>‹#›</a:t>
            </a:fld>
            <a:endParaRPr lang="en-US" altLang="zh-CN" dirty="0">
              <a:ea typeface="华文楷体" panose="02010600040101010101" pitchFamily="2" charset="-122"/>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标题幻灯片">
    <p:bg>
      <p:bgPr>
        <a:solidFill>
          <a:schemeClr val="bg1"/>
        </a:solidFill>
        <a:effectLst/>
      </p:bgPr>
    </p:bg>
    <p:spTree>
      <p:nvGrpSpPr>
        <p:cNvPr id="1" name=""/>
        <p:cNvGrpSpPr/>
        <p:nvPr/>
      </p:nvGrpSpPr>
      <p:grpSpPr>
        <a:xfrm>
          <a:off x="0" y="0"/>
          <a:ext cx="0" cy="0"/>
          <a:chOff x="0" y="0"/>
          <a:chExt cx="0" cy="0"/>
        </a:xfrm>
      </p:grpSpPr>
      <p:sp>
        <p:nvSpPr>
          <p:cNvPr id="15" name="Rounded Rectangle 15"/>
          <p:cNvSpPr/>
          <p:nvPr/>
        </p:nvSpPr>
        <p:spPr>
          <a:xfrm>
            <a:off x="228600" y="228600"/>
            <a:ext cx="8696325" cy="6035675"/>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grpSp>
        <p:nvGrpSpPr>
          <p:cNvPr id="3075" name="Group 9"/>
          <p:cNvGrpSpPr>
            <a:grpSpLocks noChangeAspect="1"/>
          </p:cNvGrpSpPr>
          <p:nvPr/>
        </p:nvGrpSpPr>
        <p:grpSpPr>
          <a:xfrm>
            <a:off x="211138" y="5354638"/>
            <a:ext cx="8723312" cy="1330325"/>
            <a:chOff x="-3905250" y="4294188"/>
            <a:chExt cx="13011150" cy="1892300"/>
          </a:xfrm>
        </p:grpSpPr>
        <p:sp>
          <p:nvSpPr>
            <p:cNvPr id="3081" name="Freeform 14"/>
            <p:cNvSpPr/>
            <p:nvPr/>
          </p:nvSpPr>
          <p:spPr>
            <a:xfrm>
              <a:off x="4810125" y="4500563"/>
              <a:ext cx="4295775" cy="1016000"/>
            </a:xfrm>
            <a:custGeom>
              <a:avLst/>
              <a:gdLst/>
              <a:ahLst/>
              <a:cxnLst>
                <a:cxn ang="0">
                  <a:pos x="4286250" y="0"/>
                </a:cxn>
                <a:cxn ang="0">
                  <a:pos x="4286250" y="0"/>
                </a:cxn>
                <a:cxn ang="0">
                  <a:pos x="4105275" y="28575"/>
                </a:cxn>
                <a:cxn ang="0">
                  <a:pos x="3921125" y="60325"/>
                </a:cxn>
                <a:cxn ang="0">
                  <a:pos x="3733800" y="95250"/>
                </a:cxn>
                <a:cxn ang="0">
                  <a:pos x="3540125" y="130175"/>
                </a:cxn>
                <a:cxn ang="0">
                  <a:pos x="3343275" y="171450"/>
                </a:cxn>
                <a:cxn ang="0">
                  <a:pos x="3140075" y="212725"/>
                </a:cxn>
                <a:cxn ang="0">
                  <a:pos x="2933700" y="260350"/>
                </a:cxn>
                <a:cxn ang="0">
                  <a:pos x="2720975" y="307975"/>
                </a:cxn>
                <a:cxn ang="0">
                  <a:pos x="2336800" y="400050"/>
                </a:cxn>
                <a:cxn ang="0">
                  <a:pos x="1962150" y="482600"/>
                </a:cxn>
                <a:cxn ang="0">
                  <a:pos x="1603375" y="558800"/>
                </a:cxn>
                <a:cxn ang="0">
                  <a:pos x="1257300" y="631825"/>
                </a:cxn>
                <a:cxn ang="0">
                  <a:pos x="927100" y="695325"/>
                </a:cxn>
                <a:cxn ang="0">
                  <a:pos x="606425" y="752475"/>
                </a:cxn>
                <a:cxn ang="0">
                  <a:pos x="298450" y="806450"/>
                </a:cxn>
                <a:cxn ang="0">
                  <a:pos x="0" y="854075"/>
                </a:cxn>
                <a:cxn ang="0">
                  <a:pos x="206375" y="882650"/>
                </a:cxn>
                <a:cxn ang="0">
                  <a:pos x="403225" y="908050"/>
                </a:cxn>
                <a:cxn ang="0">
                  <a:pos x="593725" y="930275"/>
                </a:cxn>
                <a:cxn ang="0">
                  <a:pos x="781050" y="949325"/>
                </a:cxn>
                <a:cxn ang="0">
                  <a:pos x="962025" y="968375"/>
                </a:cxn>
                <a:cxn ang="0">
                  <a:pos x="1136650" y="981075"/>
                </a:cxn>
                <a:cxn ang="0">
                  <a:pos x="1304925" y="993775"/>
                </a:cxn>
                <a:cxn ang="0">
                  <a:pos x="1470025" y="1003300"/>
                </a:cxn>
                <a:cxn ang="0">
                  <a:pos x="1631950" y="1009650"/>
                </a:cxn>
                <a:cxn ang="0">
                  <a:pos x="1787525" y="1012825"/>
                </a:cxn>
                <a:cxn ang="0">
                  <a:pos x="1936750" y="1016000"/>
                </a:cxn>
                <a:cxn ang="0">
                  <a:pos x="2082800" y="1016000"/>
                </a:cxn>
                <a:cxn ang="0">
                  <a:pos x="2225675" y="1012825"/>
                </a:cxn>
                <a:cxn ang="0">
                  <a:pos x="2365375" y="1009650"/>
                </a:cxn>
                <a:cxn ang="0">
                  <a:pos x="2498725" y="1003300"/>
                </a:cxn>
                <a:cxn ang="0">
                  <a:pos x="2628900" y="993775"/>
                </a:cxn>
                <a:cxn ang="0">
                  <a:pos x="2752725" y="984250"/>
                </a:cxn>
                <a:cxn ang="0">
                  <a:pos x="2876550" y="971550"/>
                </a:cxn>
                <a:cxn ang="0">
                  <a:pos x="2994025" y="955675"/>
                </a:cxn>
                <a:cxn ang="0">
                  <a:pos x="3111500" y="939800"/>
                </a:cxn>
                <a:cxn ang="0">
                  <a:pos x="3222625" y="920750"/>
                </a:cxn>
                <a:cxn ang="0">
                  <a:pos x="3333750" y="901700"/>
                </a:cxn>
                <a:cxn ang="0">
                  <a:pos x="3438525" y="879475"/>
                </a:cxn>
                <a:cxn ang="0">
                  <a:pos x="3543300" y="857250"/>
                </a:cxn>
                <a:cxn ang="0">
                  <a:pos x="3644900" y="831850"/>
                </a:cxn>
                <a:cxn ang="0">
                  <a:pos x="3743325" y="806450"/>
                </a:cxn>
                <a:cxn ang="0">
                  <a:pos x="3838575" y="777875"/>
                </a:cxn>
                <a:cxn ang="0">
                  <a:pos x="3933825" y="749300"/>
                </a:cxn>
                <a:cxn ang="0">
                  <a:pos x="4114800" y="685800"/>
                </a:cxn>
                <a:cxn ang="0">
                  <a:pos x="4289425" y="619125"/>
                </a:cxn>
                <a:cxn ang="0">
                  <a:pos x="4295775" y="615950"/>
                </a:cxn>
                <a:cxn ang="0">
                  <a:pos x="4295775" y="0"/>
                </a:cxn>
                <a:cxn ang="0">
                  <a:pos x="4286250" y="0"/>
                </a:cxn>
              </a:cxnLst>
              <a:rect l="0" t="0" r="0" b="0"/>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w="9525">
              <a:noFill/>
            </a:ln>
          </p:spPr>
          <p:txBody>
            <a:bodyPr/>
            <a:lstStyle/>
            <a:p>
              <a:endParaRPr lang="zh-CN" altLang="en-US"/>
            </a:p>
          </p:txBody>
        </p:sp>
        <p:sp>
          <p:nvSpPr>
            <p:cNvPr id="3082" name="Freeform 18"/>
            <p:cNvSpPr/>
            <p:nvPr/>
          </p:nvSpPr>
          <p:spPr>
            <a:xfrm>
              <a:off x="-309563" y="4318000"/>
              <a:ext cx="8280401" cy="1209675"/>
            </a:xfrm>
            <a:custGeom>
              <a:avLst/>
              <a:gdLst/>
              <a:ahLst/>
              <a:cxnLst>
                <a:cxn ang="0">
                  <a:pos x="8280401" y="1133475"/>
                </a:cxn>
                <a:cxn ang="0">
                  <a:pos x="7912101" y="1089025"/>
                </a:cxn>
                <a:cxn ang="0">
                  <a:pos x="7108826" y="968375"/>
                </a:cxn>
                <a:cxn ang="0">
                  <a:pos x="6213476" y="806450"/>
                </a:cxn>
                <a:cxn ang="0">
                  <a:pos x="5216526" y="593725"/>
                </a:cxn>
                <a:cxn ang="0">
                  <a:pos x="4464051" y="422275"/>
                </a:cxn>
                <a:cxn ang="0">
                  <a:pos x="4057650" y="333375"/>
                </a:cxn>
                <a:cxn ang="0">
                  <a:pos x="3663950" y="257175"/>
                </a:cxn>
                <a:cxn ang="0">
                  <a:pos x="3292475" y="190500"/>
                </a:cxn>
                <a:cxn ang="0">
                  <a:pos x="2936875" y="136525"/>
                </a:cxn>
                <a:cxn ang="0">
                  <a:pos x="2432050" y="73025"/>
                </a:cxn>
                <a:cxn ang="0">
                  <a:pos x="1822450" y="22225"/>
                </a:cxn>
                <a:cxn ang="0">
                  <a:pos x="1273175" y="0"/>
                </a:cxn>
                <a:cxn ang="0">
                  <a:pos x="787400" y="6350"/>
                </a:cxn>
                <a:cxn ang="0">
                  <a:pos x="365125" y="31750"/>
                </a:cxn>
                <a:cxn ang="0">
                  <a:pos x="0" y="76200"/>
                </a:cxn>
                <a:cxn ang="0">
                  <a:pos x="498475" y="136525"/>
                </a:cxn>
                <a:cxn ang="0">
                  <a:pos x="1035050" y="222250"/>
                </a:cxn>
                <a:cxn ang="0">
                  <a:pos x="1609725" y="333375"/>
                </a:cxn>
                <a:cxn ang="0">
                  <a:pos x="2225675" y="469900"/>
                </a:cxn>
                <a:cxn ang="0">
                  <a:pos x="3321050" y="714375"/>
                </a:cxn>
                <a:cxn ang="0">
                  <a:pos x="4067175" y="863600"/>
                </a:cxn>
                <a:cxn ang="0">
                  <a:pos x="4527551" y="949325"/>
                </a:cxn>
                <a:cxn ang="0">
                  <a:pos x="4965701" y="1019175"/>
                </a:cxn>
                <a:cxn ang="0">
                  <a:pos x="5378451" y="1076325"/>
                </a:cxn>
                <a:cxn ang="0">
                  <a:pos x="5765801" y="1123950"/>
                </a:cxn>
                <a:cxn ang="0">
                  <a:pos x="6134101" y="1162050"/>
                </a:cxn>
                <a:cxn ang="0">
                  <a:pos x="6477001" y="1187450"/>
                </a:cxn>
                <a:cxn ang="0">
                  <a:pos x="6804026" y="1203325"/>
                </a:cxn>
                <a:cxn ang="0">
                  <a:pos x="7108826" y="1209675"/>
                </a:cxn>
                <a:cxn ang="0">
                  <a:pos x="7397751" y="1206500"/>
                </a:cxn>
                <a:cxn ang="0">
                  <a:pos x="7667626" y="1196975"/>
                </a:cxn>
                <a:cxn ang="0">
                  <a:pos x="7924801" y="1174750"/>
                </a:cxn>
                <a:cxn ang="0">
                  <a:pos x="8166101" y="1149350"/>
                </a:cxn>
              </a:cxnLst>
              <a:rect l="0" t="0" r="0" b="0"/>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w="9525">
              <a:noFill/>
            </a:ln>
          </p:spPr>
          <p:txBody>
            <a:bodyPr/>
            <a:lstStyle/>
            <a:p>
              <a:endParaRPr lang="zh-CN" altLang="en-US"/>
            </a:p>
          </p:txBody>
        </p:sp>
        <p:sp>
          <p:nvSpPr>
            <p:cNvPr id="3083" name="Freeform 22"/>
            <p:cNvSpPr/>
            <p:nvPr/>
          </p:nvSpPr>
          <p:spPr>
            <a:xfrm>
              <a:off x="3175" y="4335463"/>
              <a:ext cx="8166100" cy="1101725"/>
            </a:xfrm>
            <a:custGeom>
              <a:avLst/>
              <a:gdLst/>
              <a:ahLst/>
              <a:cxnLst>
                <a:cxn ang="0">
                  <a:pos x="0" y="111125"/>
                </a:cxn>
                <a:cxn ang="0">
                  <a:pos x="0" y="111125"/>
                </a:cxn>
                <a:cxn ang="0">
                  <a:pos x="28575" y="104775"/>
                </a:cxn>
                <a:cxn ang="0">
                  <a:pos x="114300" y="88900"/>
                </a:cxn>
                <a:cxn ang="0">
                  <a:pos x="260350" y="66675"/>
                </a:cxn>
                <a:cxn ang="0">
                  <a:pos x="355600" y="53975"/>
                </a:cxn>
                <a:cxn ang="0">
                  <a:pos x="466725" y="41275"/>
                </a:cxn>
                <a:cxn ang="0">
                  <a:pos x="590550" y="31750"/>
                </a:cxn>
                <a:cxn ang="0">
                  <a:pos x="733425" y="22225"/>
                </a:cxn>
                <a:cxn ang="0">
                  <a:pos x="889000" y="12700"/>
                </a:cxn>
                <a:cxn ang="0">
                  <a:pos x="1063625" y="6350"/>
                </a:cxn>
                <a:cxn ang="0">
                  <a:pos x="1254125" y="3175"/>
                </a:cxn>
                <a:cxn ang="0">
                  <a:pos x="1460500" y="0"/>
                </a:cxn>
                <a:cxn ang="0">
                  <a:pos x="1682750" y="3175"/>
                </a:cxn>
                <a:cxn ang="0">
                  <a:pos x="1920875" y="9525"/>
                </a:cxn>
                <a:cxn ang="0">
                  <a:pos x="2178050" y="22225"/>
                </a:cxn>
                <a:cxn ang="0">
                  <a:pos x="2451100" y="38100"/>
                </a:cxn>
                <a:cxn ang="0">
                  <a:pos x="2740025" y="63500"/>
                </a:cxn>
                <a:cxn ang="0">
                  <a:pos x="3048000" y="92075"/>
                </a:cxn>
                <a:cxn ang="0">
                  <a:pos x="3375025" y="127000"/>
                </a:cxn>
                <a:cxn ang="0">
                  <a:pos x="3717925" y="168275"/>
                </a:cxn>
                <a:cxn ang="0">
                  <a:pos x="4079875" y="219075"/>
                </a:cxn>
                <a:cxn ang="0">
                  <a:pos x="4457700" y="276225"/>
                </a:cxn>
                <a:cxn ang="0">
                  <a:pos x="4854575" y="342900"/>
                </a:cxn>
                <a:cxn ang="0">
                  <a:pos x="5270500" y="422275"/>
                </a:cxn>
                <a:cxn ang="0">
                  <a:pos x="5705475" y="508000"/>
                </a:cxn>
                <a:cxn ang="0">
                  <a:pos x="6159500" y="603250"/>
                </a:cxn>
                <a:cxn ang="0">
                  <a:pos x="6632575" y="711200"/>
                </a:cxn>
                <a:cxn ang="0">
                  <a:pos x="7124700" y="828675"/>
                </a:cxn>
                <a:cxn ang="0">
                  <a:pos x="7635875" y="958850"/>
                </a:cxn>
                <a:cxn ang="0">
                  <a:pos x="8166100" y="1101725"/>
                </a:cxn>
              </a:cxnLst>
              <a:rect l="0" t="0" r="0" b="0"/>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cap="flat" cmpd="sng">
              <a:solidFill>
                <a:srgbClr val="FFFFFF">
                  <a:alpha val="100000"/>
                </a:srgbClr>
              </a:solidFill>
              <a:prstDash val="solid"/>
              <a:round/>
              <a:headEnd type="none" w="med" len="med"/>
              <a:tailEnd type="none" w="med" len="med"/>
            </a:ln>
          </p:spPr>
          <p:txBody>
            <a:bodyPr/>
            <a:lstStyle/>
            <a:p>
              <a:endParaRPr lang="zh-CN" altLang="en-US"/>
            </a:p>
          </p:txBody>
        </p:sp>
        <p:sp>
          <p:nvSpPr>
            <p:cNvPr id="3084" name="Freeform 26"/>
            <p:cNvSpPr/>
            <p:nvPr/>
          </p:nvSpPr>
          <p:spPr>
            <a:xfrm>
              <a:off x="4156075" y="4316413"/>
              <a:ext cx="4940300" cy="927100"/>
            </a:xfrm>
            <a:custGeom>
              <a:avLst/>
              <a:gdLst/>
              <a:ahLst/>
              <a:cxnLst>
                <a:cxn ang="0">
                  <a:pos x="0" y="927100"/>
                </a:cxn>
                <a:cxn ang="0">
                  <a:pos x="0" y="927100"/>
                </a:cxn>
                <a:cxn ang="0">
                  <a:pos x="142875" y="889000"/>
                </a:cxn>
                <a:cxn ang="0">
                  <a:pos x="533400" y="790575"/>
                </a:cxn>
                <a:cxn ang="0">
                  <a:pos x="803275" y="723900"/>
                </a:cxn>
                <a:cxn ang="0">
                  <a:pos x="1114425" y="650875"/>
                </a:cxn>
                <a:cxn ang="0">
                  <a:pos x="1460500" y="571500"/>
                </a:cxn>
                <a:cxn ang="0">
                  <a:pos x="1831975" y="485775"/>
                </a:cxn>
                <a:cxn ang="0">
                  <a:pos x="2225675" y="403225"/>
                </a:cxn>
                <a:cxn ang="0">
                  <a:pos x="2628900" y="320675"/>
                </a:cxn>
                <a:cxn ang="0">
                  <a:pos x="3041650" y="244475"/>
                </a:cxn>
                <a:cxn ang="0">
                  <a:pos x="3451225" y="171450"/>
                </a:cxn>
                <a:cxn ang="0">
                  <a:pos x="3654425" y="139700"/>
                </a:cxn>
                <a:cxn ang="0">
                  <a:pos x="3851275" y="107950"/>
                </a:cxn>
                <a:cxn ang="0">
                  <a:pos x="4048125" y="82550"/>
                </a:cxn>
                <a:cxn ang="0">
                  <a:pos x="4238625" y="57150"/>
                </a:cxn>
                <a:cxn ang="0">
                  <a:pos x="4425950" y="38100"/>
                </a:cxn>
                <a:cxn ang="0">
                  <a:pos x="4603750" y="22225"/>
                </a:cxn>
                <a:cxn ang="0">
                  <a:pos x="4775200" y="9525"/>
                </a:cxn>
                <a:cxn ang="0">
                  <a:pos x="4940300" y="0"/>
                </a:cxn>
              </a:cxnLst>
              <a:rect l="0" t="0" r="0" b="0"/>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cap="flat" cmpd="sng">
              <a:solidFill>
                <a:srgbClr val="FFFFFF">
                  <a:alpha val="100000"/>
                </a:srgbClr>
              </a:solidFill>
              <a:prstDash val="solid"/>
              <a:round/>
              <a:headEnd type="none" w="med" len="med"/>
              <a:tailEnd type="none" w="med" len="med"/>
            </a:ln>
          </p:spPr>
          <p:txBody>
            <a:bodyPr/>
            <a:lstStyle/>
            <a:p>
              <a:endParaRPr lang="zh-CN" altLang="en-US"/>
            </a:p>
          </p:txBody>
        </p:sp>
        <p:sp useBgFill="1">
          <p:nvSpPr>
            <p:cNvPr id="3085" name="Freeform 10"/>
            <p:cNvSpPr/>
            <p:nvPr/>
          </p:nvSpPr>
          <p:spPr>
            <a:xfrm>
              <a:off x="-3905250" y="4294188"/>
              <a:ext cx="13011150" cy="1892300"/>
            </a:xfrm>
            <a:custGeom>
              <a:avLst/>
              <a:gdLst/>
              <a:ahLst/>
              <a:cxnLst>
                <a:cxn ang="0">
                  <a:pos x="13004800" y="812800"/>
                </a:cxn>
                <a:cxn ang="0">
                  <a:pos x="12763500" y="904875"/>
                </a:cxn>
                <a:cxn ang="0">
                  <a:pos x="12506325" y="984250"/>
                </a:cxn>
                <a:cxn ang="0">
                  <a:pos x="12233275" y="1057275"/>
                </a:cxn>
                <a:cxn ang="0">
                  <a:pos x="11941175" y="1114425"/>
                </a:cxn>
                <a:cxn ang="0">
                  <a:pos x="11623675" y="1158875"/>
                </a:cxn>
                <a:cxn ang="0">
                  <a:pos x="11280775" y="1190625"/>
                </a:cxn>
                <a:cxn ang="0">
                  <a:pos x="10909300" y="1209675"/>
                </a:cxn>
                <a:cxn ang="0">
                  <a:pos x="10506075" y="1206500"/>
                </a:cxn>
                <a:cxn ang="0">
                  <a:pos x="10067925" y="1190625"/>
                </a:cxn>
                <a:cxn ang="0">
                  <a:pos x="9591675" y="1152525"/>
                </a:cxn>
                <a:cxn ang="0">
                  <a:pos x="9074150" y="1095375"/>
                </a:cxn>
                <a:cxn ang="0">
                  <a:pos x="8515350" y="1019175"/>
                </a:cxn>
                <a:cxn ang="0">
                  <a:pos x="7908925" y="917575"/>
                </a:cxn>
                <a:cxn ang="0">
                  <a:pos x="7251700" y="793750"/>
                </a:cxn>
                <a:cxn ang="0">
                  <a:pos x="6543675" y="644525"/>
                </a:cxn>
                <a:cxn ang="0">
                  <a:pos x="5778500" y="469900"/>
                </a:cxn>
                <a:cxn ang="0">
                  <a:pos x="5016500" y="304800"/>
                </a:cxn>
                <a:cxn ang="0">
                  <a:pos x="4314825" y="177800"/>
                </a:cxn>
                <a:cxn ang="0">
                  <a:pos x="3673475" y="88900"/>
                </a:cxn>
                <a:cxn ang="0">
                  <a:pos x="3092450" y="31750"/>
                </a:cxn>
                <a:cxn ang="0">
                  <a:pos x="2565400" y="3175"/>
                </a:cxn>
                <a:cxn ang="0">
                  <a:pos x="2092325" y="0"/>
                </a:cxn>
                <a:cxn ang="0">
                  <a:pos x="1673225" y="15875"/>
                </a:cxn>
                <a:cxn ang="0">
                  <a:pos x="1304925" y="47625"/>
                </a:cxn>
                <a:cxn ang="0">
                  <a:pos x="984250" y="92075"/>
                </a:cxn>
                <a:cxn ang="0">
                  <a:pos x="714375" y="146050"/>
                </a:cxn>
                <a:cxn ang="0">
                  <a:pos x="488950" y="200025"/>
                </a:cxn>
                <a:cxn ang="0">
                  <a:pos x="307975" y="254000"/>
                </a:cxn>
                <a:cxn ang="0">
                  <a:pos x="171450" y="304800"/>
                </a:cxn>
                <a:cxn ang="0">
                  <a:pos x="19050" y="371475"/>
                </a:cxn>
                <a:cxn ang="0">
                  <a:pos x="0" y="1892300"/>
                </a:cxn>
                <a:cxn ang="0">
                  <a:pos x="13011150" y="1882775"/>
                </a:cxn>
                <a:cxn ang="0">
                  <a:pos x="13004800" y="812800"/>
                </a:cxn>
              </a:cxnLst>
              <a:rect l="0" t="0" r="0" b="0"/>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w="9525">
              <a:noFill/>
            </a:ln>
          </p:spPr>
          <p:txBody>
            <a:bodyPr/>
            <a:lstStyle/>
            <a:p>
              <a:endParaRPr lang="zh-CN" alt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zh-CN" altLang="en-US" noProof="1"/>
              <a:t>单击此处编辑母版标题样式</a:t>
            </a:r>
            <a:endParaRPr lang="en-US" noProof="1"/>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noProof="1"/>
              <a:t>单击此处编辑母版副标题样式</a:t>
            </a:r>
            <a:endParaRPr lang="en-US" noProof="1"/>
          </a:p>
        </p:txBody>
      </p:sp>
      <p:sp>
        <p:nvSpPr>
          <p:cNvPr id="22" name="Date Placeholder 3"/>
          <p:cNvSpPr>
            <a:spLocks noGrp="1"/>
          </p:cNvSpPr>
          <p:nvPr>
            <p:ph type="dt" sz="half" idx="2"/>
          </p:nvPr>
        </p:nvSpPr>
        <p:spPr>
          <a:xfrm>
            <a:off x="5164138" y="6249988"/>
            <a:ext cx="3786188" cy="365125"/>
          </a:xfrm>
          <a:prstGeom prst="rect">
            <a:avLst/>
          </a:prstGeom>
        </p:spPr>
        <p:txBody>
          <a:bodyPr vert="horz" lIns="91440" tIns="45720" rIns="91440" bIns="45720" rtlCol="0" anchor="ct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n-US" altLang="zh-CN" sz="1000" b="0" i="0" u="none" strike="noStrike" kern="1200" cap="none" spc="0" normalizeH="0" baseline="0" noProof="0">
              <a:ln>
                <a:noFill/>
              </a:ln>
              <a:solidFill>
                <a:schemeClr val="tx2"/>
              </a:solidFill>
              <a:effectLst/>
              <a:uLnTx/>
              <a:uFillTx/>
              <a:latin typeface="Arial" panose="020B0604020202020204" pitchFamily="34" charset="0"/>
              <a:ea typeface="宋体" panose="02010600030101010101" pitchFamily="2" charset="-122"/>
              <a:cs typeface="+mn-cs"/>
            </a:endParaRPr>
          </a:p>
        </p:txBody>
      </p:sp>
      <p:sp>
        <p:nvSpPr>
          <p:cNvPr id="23" name="Footer Placeholder 4"/>
          <p:cNvSpPr>
            <a:spLocks noGrp="1"/>
          </p:cNvSpPr>
          <p:nvPr>
            <p:ph type="ftr" sz="quarter" idx="3"/>
          </p:nvPr>
        </p:nvSpPr>
        <p:spPr>
          <a:xfrm>
            <a:off x="193675" y="6249988"/>
            <a:ext cx="3786188" cy="365125"/>
          </a:xfrm>
          <a:prstGeom prst="rect">
            <a:avLst/>
          </a:prstGeom>
        </p:spPr>
        <p:txBody>
          <a:bodyPr vert="horz" lIns="91440" tIns="45720" rIns="91440" bIns="45720" rtlCol="0" anchor="ct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000" b="0" i="0" u="none" strike="noStrike" kern="1200" cap="none" spc="0" normalizeH="0" baseline="0" noProof="0">
              <a:ln>
                <a:noFill/>
              </a:ln>
              <a:solidFill>
                <a:schemeClr val="tx2"/>
              </a:solidFill>
              <a:effectLst/>
              <a:uLnTx/>
              <a:uFillTx/>
              <a:latin typeface="Arial" panose="020B0604020202020204" pitchFamily="34" charset="0"/>
              <a:ea typeface="宋体" panose="02010600030101010101" pitchFamily="2" charset="-122"/>
              <a:cs typeface="+mn-cs"/>
            </a:endParaRPr>
          </a:p>
        </p:txBody>
      </p:sp>
      <p:sp>
        <p:nvSpPr>
          <p:cNvPr id="24" name="Slide Number Placeholder 5"/>
          <p:cNvSpPr>
            <a:spLocks noGrp="1"/>
          </p:cNvSpPr>
          <p:nvPr>
            <p:ph type="sldNum" sz="quarter" idx="4"/>
          </p:nvPr>
        </p:nvSpPr>
        <p:spPr>
          <a:xfrm>
            <a:off x="3990975" y="6249988"/>
            <a:ext cx="1162050" cy="365125"/>
          </a:xfrm>
          <a:prstGeom prst="rect">
            <a:avLst/>
          </a:prstGeom>
        </p:spPr>
        <p:txBody>
          <a:bodyPr vert="horz" wrap="square" lIns="91440" tIns="45720" rIns="91440" bIns="45720" numCol="1" anchor="ctr" anchorCtr="0" compatLnSpc="1"/>
          <a:lstStyle/>
          <a:p>
            <a:pPr algn="ctr"/>
            <a:fld id="{9A0DB2DC-4C9A-4742-B13C-FB6460FD3503}" type="slidenum">
              <a:rPr lang="en-US" altLang="zh-CN" dirty="0"/>
              <a:t>‹#›</a:t>
            </a:fld>
            <a:endParaRPr lang="en-US" altLang="zh-CN"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endParaRPr lang="en-US" noProof="1"/>
          </a:p>
        </p:txBody>
      </p:sp>
      <p:sp>
        <p:nvSpPr>
          <p:cNvPr id="7" name="Title 6"/>
          <p:cNvSpPr>
            <a:spLocks noGrp="1"/>
          </p:cNvSpPr>
          <p:nvPr>
            <p:ph type="title"/>
          </p:nvPr>
        </p:nvSpPr>
        <p:spPr/>
        <p:txBody>
          <a:bodyPr/>
          <a:lstStyle/>
          <a:p>
            <a:r>
              <a:rPr lang="zh-CN" altLang="en-US" noProof="1"/>
              <a:t>单击此处编辑母版标题样式</a:t>
            </a:r>
            <a:endParaRPr lang="en-US" noProof="1"/>
          </a:p>
        </p:txBody>
      </p:sp>
      <p:sp>
        <p:nvSpPr>
          <p:cNvPr id="2" name="日期占位符 1"/>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n-US" altLang="zh-CN" sz="1000" b="0" i="0" u="none" strike="noStrike" kern="1200" cap="none" spc="0" normalizeH="0" baseline="0" noProof="0">
              <a:ln>
                <a:noFill/>
              </a:ln>
              <a:solidFill>
                <a:schemeClr val="tx2"/>
              </a:solidFill>
              <a:effectLst/>
              <a:uLnTx/>
              <a:uFillTx/>
              <a:latin typeface="Arial" panose="020B060402020202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000" b="0" i="0" u="none" strike="noStrike" kern="1200" cap="none" spc="0" normalizeH="0" baseline="0" noProof="0">
              <a:ln>
                <a:noFill/>
              </a:ln>
              <a:solidFill>
                <a:schemeClr val="tx2"/>
              </a:solidFill>
              <a:effectLst/>
              <a:uLnTx/>
              <a:uFillTx/>
              <a:latin typeface="Arial" panose="020B060402020202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lstStyle/>
          <a:p>
            <a:pPr lvl="0" eaLnBrk="1" hangingPunct="1"/>
            <a:fld id="{9A0DB2DC-4C9A-4742-B13C-FB6460FD3503}" type="slidenum">
              <a:rPr lang="en-US" altLang="zh-CN" dirty="0">
                <a:latin typeface="Arial" panose="020B0604020202020204" pitchFamily="34" charset="0"/>
              </a:rPr>
              <a:t>‹#›</a:t>
            </a:fld>
            <a:endParaRPr lang="en-US" altLang="zh-CN" dirty="0">
              <a:latin typeface="Arial" panose="020B0604020202020204" pitchFamily="34" charset="0"/>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节标题">
    <p:bg>
      <p:bgPr>
        <a:solidFill>
          <a:schemeClr val="bg1"/>
        </a:solidFill>
        <a:effectLst/>
      </p:bgPr>
    </p:bg>
    <p:spTree>
      <p:nvGrpSpPr>
        <p:cNvPr id="1" name=""/>
        <p:cNvGrpSpPr/>
        <p:nvPr/>
      </p:nvGrpSpPr>
      <p:grpSpPr>
        <a:xfrm>
          <a:off x="0" y="0"/>
          <a:ext cx="0" cy="0"/>
          <a:chOff x="0" y="0"/>
          <a:chExt cx="0" cy="0"/>
        </a:xfrm>
      </p:grpSpPr>
      <p:sp>
        <p:nvSpPr>
          <p:cNvPr id="15" name="Rounded Rectangle 13"/>
          <p:cNvSpPr/>
          <p:nvPr/>
        </p:nvSpPr>
        <p:spPr>
          <a:xfrm>
            <a:off x="228600" y="228600"/>
            <a:ext cx="8696325" cy="473710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4099" name="Freeform 14"/>
          <p:cNvSpPr/>
          <p:nvPr/>
        </p:nvSpPr>
        <p:spPr>
          <a:xfrm>
            <a:off x="6046788" y="4203700"/>
            <a:ext cx="2876550" cy="714375"/>
          </a:xfrm>
          <a:custGeom>
            <a:avLst/>
            <a:gdLst/>
            <a:ahLst/>
            <a:cxnLst>
              <a:cxn ang="0">
                <a:pos x="2870172" y="0"/>
              </a:cxn>
              <a:cxn ang="0">
                <a:pos x="2870172" y="0"/>
              </a:cxn>
              <a:cxn ang="0">
                <a:pos x="2748987" y="20092"/>
              </a:cxn>
              <a:cxn ang="0">
                <a:pos x="2625676" y="42416"/>
              </a:cxn>
              <a:cxn ang="0">
                <a:pos x="2500239" y="66973"/>
              </a:cxn>
              <a:cxn ang="0">
                <a:pos x="2370549" y="91529"/>
              </a:cxn>
              <a:cxn ang="0">
                <a:pos x="2238734" y="120551"/>
              </a:cxn>
              <a:cxn ang="0">
                <a:pos x="2102667" y="149572"/>
              </a:cxn>
              <a:cxn ang="0">
                <a:pos x="1964473" y="183059"/>
              </a:cxn>
              <a:cxn ang="0">
                <a:pos x="1822028" y="216545"/>
              </a:cxn>
              <a:cxn ang="0">
                <a:pos x="1564775" y="281285"/>
              </a:cxn>
              <a:cxn ang="0">
                <a:pos x="1313901" y="339328"/>
              </a:cxn>
              <a:cxn ang="0">
                <a:pos x="1073657" y="392906"/>
              </a:cxn>
              <a:cxn ang="0">
                <a:pos x="841917" y="444252"/>
              </a:cxn>
              <a:cxn ang="0">
                <a:pos x="620808" y="488900"/>
              </a:cxn>
              <a:cxn ang="0">
                <a:pos x="406076" y="529084"/>
              </a:cxn>
              <a:cxn ang="0">
                <a:pos x="199849" y="567035"/>
              </a:cxn>
              <a:cxn ang="0">
                <a:pos x="0" y="600521"/>
              </a:cxn>
              <a:cxn ang="0">
                <a:pos x="138193" y="620613"/>
              </a:cxn>
              <a:cxn ang="0">
                <a:pos x="270009" y="638473"/>
              </a:cxn>
              <a:cxn ang="0">
                <a:pos x="397572" y="654100"/>
              </a:cxn>
              <a:cxn ang="0">
                <a:pos x="523009" y="667494"/>
              </a:cxn>
              <a:cxn ang="0">
                <a:pos x="644194" y="680889"/>
              </a:cxn>
              <a:cxn ang="0">
                <a:pos x="761127" y="689818"/>
              </a:cxn>
              <a:cxn ang="0">
                <a:pos x="873808" y="698748"/>
              </a:cxn>
              <a:cxn ang="0">
                <a:pos x="984363" y="705445"/>
              </a:cxn>
              <a:cxn ang="0">
                <a:pos x="1092791" y="709910"/>
              </a:cxn>
              <a:cxn ang="0">
                <a:pos x="1196968" y="712143"/>
              </a:cxn>
              <a:cxn ang="0">
                <a:pos x="1296892" y="714375"/>
              </a:cxn>
              <a:cxn ang="0">
                <a:pos x="1394691" y="714375"/>
              </a:cxn>
              <a:cxn ang="0">
                <a:pos x="1490363" y="712143"/>
              </a:cxn>
              <a:cxn ang="0">
                <a:pos x="1583910" y="709910"/>
              </a:cxn>
              <a:cxn ang="0">
                <a:pos x="1673204" y="705445"/>
              </a:cxn>
              <a:cxn ang="0">
                <a:pos x="1760372" y="698748"/>
              </a:cxn>
              <a:cxn ang="0">
                <a:pos x="1843288" y="692051"/>
              </a:cxn>
              <a:cxn ang="0">
                <a:pos x="1926204" y="683121"/>
              </a:cxn>
              <a:cxn ang="0">
                <a:pos x="2004868" y="671959"/>
              </a:cxn>
              <a:cxn ang="0">
                <a:pos x="2083532" y="660797"/>
              </a:cxn>
              <a:cxn ang="0">
                <a:pos x="2157944" y="647402"/>
              </a:cxn>
              <a:cxn ang="0">
                <a:pos x="2232356" y="634008"/>
              </a:cxn>
              <a:cxn ang="0">
                <a:pos x="2302516" y="618381"/>
              </a:cxn>
              <a:cxn ang="0">
                <a:pos x="2372675" y="602754"/>
              </a:cxn>
              <a:cxn ang="0">
                <a:pos x="2440709" y="584895"/>
              </a:cxn>
              <a:cxn ang="0">
                <a:pos x="2506617" y="567035"/>
              </a:cxn>
              <a:cxn ang="0">
                <a:pos x="2570398" y="546943"/>
              </a:cxn>
              <a:cxn ang="0">
                <a:pos x="2634180" y="526852"/>
              </a:cxn>
              <a:cxn ang="0">
                <a:pos x="2755365" y="482203"/>
              </a:cxn>
              <a:cxn ang="0">
                <a:pos x="2872298" y="435322"/>
              </a:cxn>
              <a:cxn ang="0">
                <a:pos x="2876550" y="433090"/>
              </a:cxn>
              <a:cxn ang="0">
                <a:pos x="2876550" y="0"/>
              </a:cxn>
              <a:cxn ang="0">
                <a:pos x="2870172" y="0"/>
              </a:cxn>
            </a:cxnLst>
            <a:rect l="0" t="0" r="0" b="0"/>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w="9525">
            <a:noFill/>
          </a:ln>
        </p:spPr>
        <p:txBody>
          <a:bodyPr/>
          <a:lstStyle/>
          <a:p>
            <a:endParaRPr lang="zh-CN" altLang="en-US"/>
          </a:p>
        </p:txBody>
      </p:sp>
      <p:sp>
        <p:nvSpPr>
          <p:cNvPr id="4100" name="Freeform 18"/>
          <p:cNvSpPr/>
          <p:nvPr/>
        </p:nvSpPr>
        <p:spPr>
          <a:xfrm>
            <a:off x="2619375" y="4075113"/>
            <a:ext cx="5545138" cy="850900"/>
          </a:xfrm>
          <a:custGeom>
            <a:avLst/>
            <a:gdLst/>
            <a:ahLst/>
            <a:cxnLst>
              <a:cxn ang="0">
                <a:pos x="5545138" y="797300"/>
              </a:cxn>
              <a:cxn ang="0">
                <a:pos x="5298498" y="766033"/>
              </a:cxn>
              <a:cxn ang="0">
                <a:pos x="4760569" y="681167"/>
              </a:cxn>
              <a:cxn ang="0">
                <a:pos x="4160980" y="567267"/>
              </a:cxn>
              <a:cxn ang="0">
                <a:pos x="3493352" y="417633"/>
              </a:cxn>
              <a:cxn ang="0">
                <a:pos x="2989442" y="297033"/>
              </a:cxn>
              <a:cxn ang="0">
                <a:pos x="2717288" y="234500"/>
              </a:cxn>
              <a:cxn ang="0">
                <a:pos x="2453639" y="180900"/>
              </a:cxn>
              <a:cxn ang="0">
                <a:pos x="2204873" y="134000"/>
              </a:cxn>
              <a:cxn ang="0">
                <a:pos x="1966738" y="96033"/>
              </a:cxn>
              <a:cxn ang="0">
                <a:pos x="1628672" y="51367"/>
              </a:cxn>
              <a:cxn ang="0">
                <a:pos x="1220441" y="15633"/>
              </a:cxn>
              <a:cxn ang="0">
                <a:pos x="852607" y="0"/>
              </a:cxn>
              <a:cxn ang="0">
                <a:pos x="527298" y="4467"/>
              </a:cxn>
              <a:cxn ang="0">
                <a:pos x="244513" y="22333"/>
              </a:cxn>
              <a:cxn ang="0">
                <a:pos x="0" y="53600"/>
              </a:cxn>
              <a:cxn ang="0">
                <a:pos x="333814" y="96033"/>
              </a:cxn>
              <a:cxn ang="0">
                <a:pos x="693142" y="156333"/>
              </a:cxn>
              <a:cxn ang="0">
                <a:pos x="1077985" y="234500"/>
              </a:cxn>
              <a:cxn ang="0">
                <a:pos x="1490468" y="330533"/>
              </a:cxn>
              <a:cxn ang="0">
                <a:pos x="2224009" y="502500"/>
              </a:cxn>
              <a:cxn ang="0">
                <a:pos x="2723666" y="607467"/>
              </a:cxn>
              <a:cxn ang="0">
                <a:pos x="3031966" y="667767"/>
              </a:cxn>
              <a:cxn ang="0">
                <a:pos x="3325382" y="716900"/>
              </a:cxn>
              <a:cxn ang="0">
                <a:pos x="3601788" y="757100"/>
              </a:cxn>
              <a:cxn ang="0">
                <a:pos x="3861185" y="790600"/>
              </a:cxn>
              <a:cxn ang="0">
                <a:pos x="4107825" y="817400"/>
              </a:cxn>
              <a:cxn ang="0">
                <a:pos x="4337455" y="835267"/>
              </a:cxn>
              <a:cxn ang="0">
                <a:pos x="4556454" y="846433"/>
              </a:cxn>
              <a:cxn ang="0">
                <a:pos x="4760569" y="850900"/>
              </a:cxn>
              <a:cxn ang="0">
                <a:pos x="4954054" y="848667"/>
              </a:cxn>
              <a:cxn ang="0">
                <a:pos x="5134781" y="841967"/>
              </a:cxn>
              <a:cxn ang="0">
                <a:pos x="5307003" y="826333"/>
              </a:cxn>
              <a:cxn ang="0">
                <a:pos x="5468595" y="808467"/>
              </a:cxn>
            </a:cxnLst>
            <a:rect l="0" t="0" r="0" b="0"/>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w="9525">
            <a:noFill/>
          </a:ln>
        </p:spPr>
        <p:txBody>
          <a:bodyPr/>
          <a:lstStyle/>
          <a:p>
            <a:endParaRPr lang="zh-CN" altLang="en-US"/>
          </a:p>
        </p:txBody>
      </p:sp>
      <p:sp>
        <p:nvSpPr>
          <p:cNvPr id="4101" name="Freeform 22"/>
          <p:cNvSpPr/>
          <p:nvPr/>
        </p:nvSpPr>
        <p:spPr>
          <a:xfrm>
            <a:off x="2828925" y="4087813"/>
            <a:ext cx="5467350" cy="774700"/>
          </a:xfrm>
          <a:custGeom>
            <a:avLst/>
            <a:gdLst/>
            <a:ahLst/>
            <a:cxnLst>
              <a:cxn ang="0">
                <a:pos x="0" y="78140"/>
              </a:cxn>
              <a:cxn ang="0">
                <a:pos x="0" y="78140"/>
              </a:cxn>
              <a:cxn ang="0">
                <a:pos x="19131" y="73675"/>
              </a:cxn>
              <a:cxn ang="0">
                <a:pos x="76526" y="62512"/>
              </a:cxn>
              <a:cxn ang="0">
                <a:pos x="174309" y="46884"/>
              </a:cxn>
              <a:cxn ang="0">
                <a:pos x="238081" y="37954"/>
              </a:cxn>
              <a:cxn ang="0">
                <a:pos x="312481" y="29023"/>
              </a:cxn>
              <a:cxn ang="0">
                <a:pos x="395384" y="22326"/>
              </a:cxn>
              <a:cxn ang="0">
                <a:pos x="491041" y="15628"/>
              </a:cxn>
              <a:cxn ang="0">
                <a:pos x="595201" y="8930"/>
              </a:cxn>
              <a:cxn ang="0">
                <a:pos x="712116" y="4465"/>
              </a:cxn>
              <a:cxn ang="0">
                <a:pos x="839659" y="2233"/>
              </a:cxn>
              <a:cxn ang="0">
                <a:pos x="977831" y="0"/>
              </a:cxn>
              <a:cxn ang="0">
                <a:pos x="1126631" y="2233"/>
              </a:cxn>
              <a:cxn ang="0">
                <a:pos x="1286060" y="6698"/>
              </a:cxn>
              <a:cxn ang="0">
                <a:pos x="1458243" y="15628"/>
              </a:cxn>
              <a:cxn ang="0">
                <a:pos x="1641055" y="26791"/>
              </a:cxn>
              <a:cxn ang="0">
                <a:pos x="1834496" y="44651"/>
              </a:cxn>
              <a:cxn ang="0">
                <a:pos x="2040691" y="64744"/>
              </a:cxn>
              <a:cxn ang="0">
                <a:pos x="2259640" y="89303"/>
              </a:cxn>
              <a:cxn ang="0">
                <a:pos x="2489217" y="118326"/>
              </a:cxn>
              <a:cxn ang="0">
                <a:pos x="2731549" y="154047"/>
              </a:cxn>
              <a:cxn ang="0">
                <a:pos x="2984510" y="194233"/>
              </a:cxn>
              <a:cxn ang="0">
                <a:pos x="3250225" y="241117"/>
              </a:cxn>
              <a:cxn ang="0">
                <a:pos x="3528694" y="296931"/>
              </a:cxn>
              <a:cxn ang="0">
                <a:pos x="3819918" y="357210"/>
              </a:cxn>
              <a:cxn ang="0">
                <a:pos x="4123895" y="424187"/>
              </a:cxn>
              <a:cxn ang="0">
                <a:pos x="4440628" y="500095"/>
              </a:cxn>
              <a:cxn ang="0">
                <a:pos x="4770114" y="582699"/>
              </a:cxn>
              <a:cxn ang="0">
                <a:pos x="5112355" y="674235"/>
              </a:cxn>
              <a:cxn ang="0">
                <a:pos x="5467350" y="774700"/>
              </a:cxn>
            </a:cxnLst>
            <a:rect l="0" t="0" r="0" b="0"/>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cap="flat" cmpd="sng">
            <a:solidFill>
              <a:srgbClr val="FFFFFF">
                <a:alpha val="100000"/>
              </a:srgbClr>
            </a:solidFill>
            <a:prstDash val="solid"/>
            <a:round/>
            <a:headEnd type="none" w="med" len="med"/>
            <a:tailEnd type="none" w="med" len="med"/>
          </a:ln>
        </p:spPr>
        <p:txBody>
          <a:bodyPr/>
          <a:lstStyle/>
          <a:p>
            <a:endParaRPr lang="zh-CN" altLang="en-US"/>
          </a:p>
        </p:txBody>
      </p:sp>
      <p:sp>
        <p:nvSpPr>
          <p:cNvPr id="4102" name="Freeform 26"/>
          <p:cNvSpPr/>
          <p:nvPr/>
        </p:nvSpPr>
        <p:spPr>
          <a:xfrm>
            <a:off x="5610225" y="4073525"/>
            <a:ext cx="3306763" cy="652463"/>
          </a:xfrm>
          <a:custGeom>
            <a:avLst/>
            <a:gdLst/>
            <a:ahLst/>
            <a:cxnLst>
              <a:cxn ang="0">
                <a:pos x="0" y="652463"/>
              </a:cxn>
              <a:cxn ang="0">
                <a:pos x="0" y="652463"/>
              </a:cxn>
              <a:cxn ang="0">
                <a:pos x="95633" y="625649"/>
              </a:cxn>
              <a:cxn ang="0">
                <a:pos x="357028" y="556381"/>
              </a:cxn>
              <a:cxn ang="0">
                <a:pos x="537668" y="509457"/>
              </a:cxn>
              <a:cxn ang="0">
                <a:pos x="745934" y="458065"/>
              </a:cxn>
              <a:cxn ang="0">
                <a:pos x="977578" y="402203"/>
              </a:cxn>
              <a:cxn ang="0">
                <a:pos x="1226223" y="341873"/>
              </a:cxn>
              <a:cxn ang="0">
                <a:pos x="1489743" y="283777"/>
              </a:cxn>
              <a:cxn ang="0">
                <a:pos x="1759640" y="225681"/>
              </a:cxn>
              <a:cxn ang="0">
                <a:pos x="2035912" y="172054"/>
              </a:cxn>
              <a:cxn ang="0">
                <a:pos x="2310059" y="120661"/>
              </a:cxn>
              <a:cxn ang="0">
                <a:pos x="2446070" y="98316"/>
              </a:cxn>
              <a:cxn ang="0">
                <a:pos x="2577830" y="75972"/>
              </a:cxn>
              <a:cxn ang="0">
                <a:pos x="2709591" y="58096"/>
              </a:cxn>
              <a:cxn ang="0">
                <a:pos x="2837101" y="40220"/>
              </a:cxn>
              <a:cxn ang="0">
                <a:pos x="2962486" y="26814"/>
              </a:cxn>
              <a:cxn ang="0">
                <a:pos x="3081495" y="15641"/>
              </a:cxn>
              <a:cxn ang="0">
                <a:pos x="3196254" y="6703"/>
              </a:cxn>
              <a:cxn ang="0">
                <a:pos x="3306763" y="0"/>
              </a:cxn>
            </a:cxnLst>
            <a:rect l="0" t="0" r="0" b="0"/>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cap="flat" cmpd="sng">
            <a:solidFill>
              <a:srgbClr val="FFFFFF">
                <a:alpha val="100000"/>
              </a:srgbClr>
            </a:solidFill>
            <a:prstDash val="solid"/>
            <a:round/>
            <a:headEnd type="none" w="med" len="med"/>
            <a:tailEnd type="none" w="med" len="med"/>
          </a:ln>
        </p:spPr>
        <p:txBody>
          <a:bodyPr/>
          <a:lstStyle/>
          <a:p>
            <a:endParaRPr lang="zh-CN" altLang="en-US"/>
          </a:p>
        </p:txBody>
      </p:sp>
      <p:sp useBgFill="1">
        <p:nvSpPr>
          <p:cNvPr id="4103" name="Freeform 10"/>
          <p:cNvSpPr/>
          <p:nvPr/>
        </p:nvSpPr>
        <p:spPr>
          <a:xfrm>
            <a:off x="211138" y="4059238"/>
            <a:ext cx="8723312" cy="1328737"/>
          </a:xfrm>
          <a:custGeom>
            <a:avLst/>
            <a:gdLst/>
            <a:ahLst/>
            <a:cxnLst>
              <a:cxn ang="0">
                <a:pos x="8719055" y="570733"/>
              </a:cxn>
              <a:cxn ang="0">
                <a:pos x="8557275" y="635386"/>
              </a:cxn>
              <a:cxn ang="0">
                <a:pos x="8384853" y="691122"/>
              </a:cxn>
              <a:cxn ang="0">
                <a:pos x="8201787" y="742398"/>
              </a:cxn>
              <a:cxn ang="0">
                <a:pos x="8005948" y="782528"/>
              </a:cxn>
              <a:cxn ang="0">
                <a:pos x="7793081" y="813740"/>
              </a:cxn>
              <a:cxn ang="0">
                <a:pos x="7563184" y="836034"/>
              </a:cxn>
              <a:cxn ang="0">
                <a:pos x="7314129" y="849411"/>
              </a:cxn>
              <a:cxn ang="0">
                <a:pos x="7043787" y="847181"/>
              </a:cxn>
              <a:cxn ang="0">
                <a:pos x="6750030" y="836034"/>
              </a:cxn>
              <a:cxn ang="0">
                <a:pos x="6430729" y="809281"/>
              </a:cxn>
              <a:cxn ang="0">
                <a:pos x="6083754" y="769151"/>
              </a:cxn>
              <a:cxn ang="0">
                <a:pos x="5709108" y="715645"/>
              </a:cxn>
              <a:cxn ang="0">
                <a:pos x="5302531" y="644304"/>
              </a:cxn>
              <a:cxn ang="0">
                <a:pos x="4861895" y="557356"/>
              </a:cxn>
              <a:cxn ang="0">
                <a:pos x="4387200" y="452573"/>
              </a:cxn>
              <a:cxn ang="0">
                <a:pos x="3874189" y="329955"/>
              </a:cxn>
              <a:cxn ang="0">
                <a:pos x="3363307" y="214025"/>
              </a:cxn>
              <a:cxn ang="0">
                <a:pos x="2892870" y="124848"/>
              </a:cxn>
              <a:cxn ang="0">
                <a:pos x="2462877" y="62424"/>
              </a:cxn>
              <a:cxn ang="0">
                <a:pos x="2073330" y="22294"/>
              </a:cxn>
              <a:cxn ang="0">
                <a:pos x="1719970" y="2229"/>
              </a:cxn>
              <a:cxn ang="0">
                <a:pos x="1402797" y="0"/>
              </a:cxn>
              <a:cxn ang="0">
                <a:pos x="1121812" y="11147"/>
              </a:cxn>
              <a:cxn ang="0">
                <a:pos x="874886" y="33441"/>
              </a:cxn>
              <a:cxn ang="0">
                <a:pos x="659889" y="64653"/>
              </a:cxn>
              <a:cxn ang="0">
                <a:pos x="478952" y="102554"/>
              </a:cxn>
              <a:cxn ang="0">
                <a:pos x="327816" y="140454"/>
              </a:cxn>
              <a:cxn ang="0">
                <a:pos x="206482" y="178354"/>
              </a:cxn>
              <a:cxn ang="0">
                <a:pos x="114948" y="214025"/>
              </a:cxn>
              <a:cxn ang="0">
                <a:pos x="12772" y="260843"/>
              </a:cxn>
              <a:cxn ang="0">
                <a:pos x="0" y="1328737"/>
              </a:cxn>
              <a:cxn ang="0">
                <a:pos x="8723312" y="1322049"/>
              </a:cxn>
              <a:cxn ang="0">
                <a:pos x="8719055" y="570733"/>
              </a:cxn>
            </a:cxnLst>
            <a:rect l="0" t="0" r="0" b="0"/>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w="9525">
            <a:noFill/>
          </a:ln>
        </p:spPr>
        <p:txBody>
          <a:bodyPr/>
          <a:lstStyle/>
          <a:p>
            <a:endParaRPr lang="zh-CN" alt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zh-CN" altLang="en-US" noProof="1"/>
              <a:t>单击此处编辑母版标题样式</a:t>
            </a:r>
            <a:endParaRPr lang="en-US" noProof="1"/>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noProof="1"/>
              <a:t>单击此处编辑母版文本样式</a:t>
            </a:r>
          </a:p>
        </p:txBody>
      </p:sp>
      <p:sp>
        <p:nvSpPr>
          <p:cNvPr id="21" name="Date Placeholder 3"/>
          <p:cNvSpPr>
            <a:spLocks noGrp="1"/>
          </p:cNvSpPr>
          <p:nvPr>
            <p:ph type="dt" sz="half" idx="2"/>
          </p:nvPr>
        </p:nvSpPr>
        <p:spPr>
          <a:xfrm>
            <a:off x="5164138" y="6249988"/>
            <a:ext cx="3786188" cy="365125"/>
          </a:xfrm>
          <a:prstGeom prst="rect">
            <a:avLst/>
          </a:prstGeom>
        </p:spPr>
        <p:txBody>
          <a:bodyPr vert="horz" lIns="91440" tIns="45720" rIns="91440" bIns="45720" rtlCol="0" anchor="ct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n-US" altLang="zh-CN" sz="1000" b="0" i="0" u="none" strike="noStrike" kern="1200" cap="none" spc="0" normalizeH="0" baseline="0" noProof="0">
              <a:ln>
                <a:noFill/>
              </a:ln>
              <a:solidFill>
                <a:schemeClr val="tx2"/>
              </a:solidFill>
              <a:effectLst/>
              <a:uLnTx/>
              <a:uFillTx/>
              <a:latin typeface="Arial" panose="020B0604020202020204" pitchFamily="34" charset="0"/>
              <a:ea typeface="宋体" panose="02010600030101010101" pitchFamily="2" charset="-122"/>
              <a:cs typeface="+mn-cs"/>
            </a:endParaRPr>
          </a:p>
        </p:txBody>
      </p:sp>
      <p:sp>
        <p:nvSpPr>
          <p:cNvPr id="22" name="Footer Placeholder 4"/>
          <p:cNvSpPr>
            <a:spLocks noGrp="1"/>
          </p:cNvSpPr>
          <p:nvPr>
            <p:ph type="ftr" sz="quarter" idx="3"/>
          </p:nvPr>
        </p:nvSpPr>
        <p:spPr>
          <a:xfrm>
            <a:off x="193675" y="6249988"/>
            <a:ext cx="3786188" cy="365125"/>
          </a:xfrm>
          <a:prstGeom prst="rect">
            <a:avLst/>
          </a:prstGeom>
        </p:spPr>
        <p:txBody>
          <a:bodyPr vert="horz" lIns="91440" tIns="45720" rIns="91440" bIns="45720" rtlCol="0" anchor="ct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000" b="0" i="0" u="none" strike="noStrike" kern="1200" cap="none" spc="0" normalizeH="0" baseline="0" noProof="0">
              <a:ln>
                <a:noFill/>
              </a:ln>
              <a:solidFill>
                <a:schemeClr val="tx2"/>
              </a:solidFill>
              <a:effectLst/>
              <a:uLnTx/>
              <a:uFillTx/>
              <a:latin typeface="Arial" panose="020B0604020202020204" pitchFamily="34" charset="0"/>
              <a:ea typeface="宋体" panose="02010600030101010101" pitchFamily="2" charset="-122"/>
              <a:cs typeface="+mn-cs"/>
            </a:endParaRPr>
          </a:p>
        </p:txBody>
      </p:sp>
      <p:sp>
        <p:nvSpPr>
          <p:cNvPr id="23" name="Slide Number Placeholder 5"/>
          <p:cNvSpPr>
            <a:spLocks noGrp="1"/>
          </p:cNvSpPr>
          <p:nvPr>
            <p:ph type="sldNum" sz="quarter" idx="4"/>
          </p:nvPr>
        </p:nvSpPr>
        <p:spPr>
          <a:xfrm>
            <a:off x="3990975" y="6249988"/>
            <a:ext cx="1162050" cy="365125"/>
          </a:xfrm>
          <a:prstGeom prst="rect">
            <a:avLst/>
          </a:prstGeom>
        </p:spPr>
        <p:txBody>
          <a:bodyPr vert="horz" wrap="square" lIns="91440" tIns="45720" rIns="91440" bIns="45720" numCol="1" anchor="ctr" anchorCtr="0" compatLnSpc="1"/>
          <a:lstStyle/>
          <a:p>
            <a:pPr algn="ctr"/>
            <a:fld id="{9A0DB2DC-4C9A-4742-B13C-FB6460FD3503}" type="slidenum">
              <a:rPr lang="en-US" altLang="zh-CN" dirty="0"/>
              <a:t>‹#›</a:t>
            </a:fld>
            <a:endParaRPr lang="en-US" altLang="zh-CN"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noProof="1"/>
              <a:t>单击此处编辑母版标题样式</a:t>
            </a:r>
            <a:endParaRPr lang="en-US" noProof="1"/>
          </a:p>
        </p:txBody>
      </p:sp>
      <p:sp>
        <p:nvSpPr>
          <p:cNvPr id="9" name="Content Placeholder 8"/>
          <p:cNvSpPr>
            <a:spLocks noGrp="1"/>
          </p:cNvSpPr>
          <p:nvPr>
            <p:ph sz="quarter" idx="13"/>
          </p:nvPr>
        </p:nvSpPr>
        <p:spPr>
          <a:xfrm>
            <a:off x="676655" y="2679192"/>
            <a:ext cx="3822192" cy="3447288"/>
          </a:xfrm>
        </p:spPr>
        <p:txBody>
          <a:body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endParaRPr lang="en-US" noProof="1"/>
          </a:p>
        </p:txBody>
      </p:sp>
      <p:sp>
        <p:nvSpPr>
          <p:cNvPr id="11" name="Content Placeholder 10"/>
          <p:cNvSpPr>
            <a:spLocks noGrp="1"/>
          </p:cNvSpPr>
          <p:nvPr>
            <p:ph sz="quarter" idx="14"/>
          </p:nvPr>
        </p:nvSpPr>
        <p:spPr>
          <a:xfrm>
            <a:off x="4645152" y="2679192"/>
            <a:ext cx="3822192" cy="3447288"/>
          </a:xfrm>
        </p:spPr>
        <p:txBody>
          <a:body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endParaRPr lang="en-US" noProof="1"/>
          </a:p>
        </p:txBody>
      </p:sp>
      <p:sp>
        <p:nvSpPr>
          <p:cNvPr id="3" name="日期占位符 2"/>
          <p:cNvSpPr>
            <a:spLocks noGrp="1"/>
          </p:cNvSpPr>
          <p:nvPr>
            <p:ph type="dt" sz="half" idx="1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n-US" altLang="zh-CN" sz="1000" b="0" i="0" u="none" strike="noStrike" kern="1200" cap="none" spc="0" normalizeH="0" baseline="0" noProof="0">
              <a:ln>
                <a:noFill/>
              </a:ln>
              <a:solidFill>
                <a:schemeClr val="tx2"/>
              </a:solidFill>
              <a:effectLst/>
              <a:uLnTx/>
              <a:uFillTx/>
              <a:latin typeface="Arial" panose="020B0604020202020204" pitchFamily="34" charset="0"/>
              <a:ea typeface="宋体" panose="02010600030101010101" pitchFamily="2" charset="-122"/>
              <a:cs typeface="+mn-cs"/>
            </a:endParaRPr>
          </a:p>
        </p:txBody>
      </p:sp>
      <p:sp>
        <p:nvSpPr>
          <p:cNvPr id="4" name="页脚占位符 3"/>
          <p:cNvSpPr>
            <a:spLocks noGrp="1"/>
          </p:cNvSpPr>
          <p:nvPr>
            <p:ph type="ftr" sz="quarter" idx="16"/>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000" b="0" i="0" u="none" strike="noStrike" kern="1200" cap="none" spc="0" normalizeH="0" baseline="0" noProof="0">
              <a:ln>
                <a:noFill/>
              </a:ln>
              <a:solidFill>
                <a:schemeClr val="tx2"/>
              </a:solidFill>
              <a:effectLst/>
              <a:uLnTx/>
              <a:uFillTx/>
              <a:latin typeface="Arial" panose="020B0604020202020204" pitchFamily="34" charset="0"/>
              <a:ea typeface="宋体" panose="02010600030101010101" pitchFamily="2" charset="-122"/>
              <a:cs typeface="+mn-cs"/>
            </a:endParaRPr>
          </a:p>
        </p:txBody>
      </p:sp>
      <p:sp>
        <p:nvSpPr>
          <p:cNvPr id="5" name="灯片编号占位符 4"/>
          <p:cNvSpPr>
            <a:spLocks noGrp="1"/>
          </p:cNvSpPr>
          <p:nvPr>
            <p:ph type="sldNum" sz="quarter" idx="17"/>
          </p:nvPr>
        </p:nvSpPr>
        <p:spPr/>
        <p:txBody>
          <a:bodyPr/>
          <a:lstStyle/>
          <a:p>
            <a:pPr lvl="0" eaLnBrk="1" hangingPunct="1"/>
            <a:fld id="{9A0DB2DC-4C9A-4742-B13C-FB6460FD3503}" type="slidenum">
              <a:rPr lang="en-US" altLang="zh-CN" dirty="0">
                <a:latin typeface="Arial" panose="020B0604020202020204" pitchFamily="34" charset="0"/>
              </a:rPr>
              <a:t>‹#›</a:t>
            </a:fld>
            <a:endParaRPr lang="en-US" altLang="zh-CN" dirty="0">
              <a:latin typeface="Arial" panose="020B0604020202020204" pitchFamily="34" charset="0"/>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zh-CN" altLang="en-US" noProof="1"/>
              <a:t>单击此处编辑母版标题样式</a:t>
            </a:r>
            <a:endParaRPr lang="en-US" noProof="1"/>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a:t>单击此处编辑母版文本样式</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endParaRPr lang="en-US" noProof="1"/>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a:t>单击此处编辑母版文本样式</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endParaRPr lang="en-US" noProof="1"/>
          </a:p>
        </p:txBody>
      </p:sp>
      <p:sp>
        <p:nvSpPr>
          <p:cNvPr id="7" name="日期占位符 6"/>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n-US" altLang="zh-CN" sz="1000" b="0" i="0" u="none" strike="noStrike" kern="1200" cap="none" spc="0" normalizeH="0" baseline="0" noProof="0">
              <a:ln>
                <a:noFill/>
              </a:ln>
              <a:solidFill>
                <a:schemeClr val="tx2"/>
              </a:solidFill>
              <a:effectLst/>
              <a:uLnTx/>
              <a:uFillTx/>
              <a:latin typeface="Arial" panose="020B0604020202020204" pitchFamily="34" charset="0"/>
              <a:ea typeface="宋体" panose="02010600030101010101" pitchFamily="2" charset="-122"/>
              <a:cs typeface="+mn-cs"/>
            </a:endParaRPr>
          </a:p>
        </p:txBody>
      </p:sp>
      <p:sp>
        <p:nvSpPr>
          <p:cNvPr id="8" name="页脚占位符 7"/>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000" b="0" i="0" u="none" strike="noStrike" kern="1200" cap="none" spc="0" normalizeH="0" baseline="0" noProof="0">
              <a:ln>
                <a:noFill/>
              </a:ln>
              <a:solidFill>
                <a:schemeClr val="tx2"/>
              </a:solidFill>
              <a:effectLst/>
              <a:uLnTx/>
              <a:uFillTx/>
              <a:latin typeface="Arial" panose="020B0604020202020204" pitchFamily="34" charset="0"/>
              <a:ea typeface="宋体" panose="02010600030101010101" pitchFamily="2" charset="-122"/>
              <a:cs typeface="+mn-cs"/>
            </a:endParaRPr>
          </a:p>
        </p:txBody>
      </p:sp>
      <p:sp>
        <p:nvSpPr>
          <p:cNvPr id="9" name="灯片编号占位符 8"/>
          <p:cNvSpPr>
            <a:spLocks noGrp="1"/>
          </p:cNvSpPr>
          <p:nvPr>
            <p:ph type="sldNum" sz="quarter" idx="12"/>
          </p:nvPr>
        </p:nvSpPr>
        <p:spPr/>
        <p:txBody>
          <a:bodyPr/>
          <a:lstStyle/>
          <a:p>
            <a:pPr lvl="0" eaLnBrk="1" hangingPunct="1"/>
            <a:fld id="{9A0DB2DC-4C9A-4742-B13C-FB6460FD3503}" type="slidenum">
              <a:rPr lang="en-US" altLang="zh-CN" dirty="0">
                <a:latin typeface="Arial" panose="020B0604020202020204" pitchFamily="34" charset="0"/>
              </a:rPr>
              <a:t>‹#›</a:t>
            </a:fld>
            <a:endParaRPr lang="en-US" altLang="zh-CN" dirty="0">
              <a:latin typeface="Arial" panose="020B0604020202020204" pitchFamily="34" charset="0"/>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noProof="1"/>
              <a:t>单击此处编辑母版标题样式</a:t>
            </a:r>
            <a:endParaRPr lang="en-US" noProof="1"/>
          </a:p>
        </p:txBody>
      </p:sp>
      <p:sp>
        <p:nvSpPr>
          <p:cNvPr id="3" name="日期占位符 2"/>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n-US" altLang="zh-CN" sz="1000" b="0" i="0" u="none" strike="noStrike" kern="1200" cap="none" spc="0" normalizeH="0" baseline="0" noProof="0">
              <a:ln>
                <a:noFill/>
              </a:ln>
              <a:solidFill>
                <a:schemeClr val="tx2"/>
              </a:solidFill>
              <a:effectLst/>
              <a:uLnTx/>
              <a:uFillTx/>
              <a:latin typeface="Arial" panose="020B060402020202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000" b="0" i="0" u="none" strike="noStrike" kern="1200" cap="none" spc="0" normalizeH="0" baseline="0" noProof="0">
              <a:ln>
                <a:noFill/>
              </a:ln>
              <a:solidFill>
                <a:schemeClr val="tx2"/>
              </a:solidFill>
              <a:effectLst/>
              <a:uLnTx/>
              <a:uFillTx/>
              <a:latin typeface="Arial" panose="020B060402020202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lstStyle/>
          <a:p>
            <a:pPr lvl="0" eaLnBrk="1" hangingPunct="1"/>
            <a:fld id="{9A0DB2DC-4C9A-4742-B13C-FB6460FD3503}" type="slidenum">
              <a:rPr lang="en-US" altLang="zh-CN" dirty="0">
                <a:latin typeface="Arial" panose="020B0604020202020204" pitchFamily="34" charset="0"/>
              </a:rPr>
              <a:t>‹#›</a:t>
            </a:fld>
            <a:endParaRPr lang="en-US" altLang="zh-CN" dirty="0">
              <a:latin typeface="Arial" panose="020B0604020202020204" pitchFamily="34" charset="0"/>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空白">
    <p:bg>
      <p:bgPr>
        <a:solidFill>
          <a:schemeClr val="bg1"/>
        </a:solidFill>
        <a:effectLst/>
      </p:bgPr>
    </p:bg>
    <p:spTree>
      <p:nvGrpSpPr>
        <p:cNvPr id="1" name=""/>
        <p:cNvGrpSpPr/>
        <p:nvPr/>
      </p:nvGrpSpPr>
      <p:grpSpPr>
        <a:xfrm>
          <a:off x="0" y="0"/>
          <a:ext cx="0" cy="0"/>
          <a:chOff x="0" y="0"/>
          <a:chExt cx="0" cy="0"/>
        </a:xfrm>
      </p:grpSpPr>
      <p:sp>
        <p:nvSpPr>
          <p:cNvPr id="15" name="Rounded Rectangle 11"/>
          <p:cNvSpPr/>
          <p:nvPr/>
        </p:nvSpPr>
        <p:spPr>
          <a:xfrm>
            <a:off x="228600" y="228600"/>
            <a:ext cx="8696325" cy="1427163"/>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grpSp>
        <p:nvGrpSpPr>
          <p:cNvPr id="5123" name="Group 5"/>
          <p:cNvGrpSpPr>
            <a:grpSpLocks noChangeAspect="1"/>
          </p:cNvGrpSpPr>
          <p:nvPr/>
        </p:nvGrpSpPr>
        <p:grpSpPr>
          <a:xfrm>
            <a:off x="211138" y="714375"/>
            <a:ext cx="8723312" cy="1330325"/>
            <a:chOff x="-3905251" y="4294188"/>
            <a:chExt cx="13027839" cy="1892300"/>
          </a:xfrm>
        </p:grpSpPr>
        <p:sp>
          <p:nvSpPr>
            <p:cNvPr id="5129" name="Freeform 14"/>
            <p:cNvSpPr/>
            <p:nvPr/>
          </p:nvSpPr>
          <p:spPr>
            <a:xfrm>
              <a:off x="4810125" y="4500563"/>
              <a:ext cx="4295775" cy="1016000"/>
            </a:xfrm>
            <a:custGeom>
              <a:avLst/>
              <a:gdLst/>
              <a:ahLst/>
              <a:cxnLst>
                <a:cxn ang="0">
                  <a:pos x="4286250" y="0"/>
                </a:cxn>
                <a:cxn ang="0">
                  <a:pos x="4286250" y="0"/>
                </a:cxn>
                <a:cxn ang="0">
                  <a:pos x="4105275" y="28575"/>
                </a:cxn>
                <a:cxn ang="0">
                  <a:pos x="3921125" y="60325"/>
                </a:cxn>
                <a:cxn ang="0">
                  <a:pos x="3733800" y="95250"/>
                </a:cxn>
                <a:cxn ang="0">
                  <a:pos x="3540125" y="130175"/>
                </a:cxn>
                <a:cxn ang="0">
                  <a:pos x="3343275" y="171450"/>
                </a:cxn>
                <a:cxn ang="0">
                  <a:pos x="3140075" y="212725"/>
                </a:cxn>
                <a:cxn ang="0">
                  <a:pos x="2933700" y="260350"/>
                </a:cxn>
                <a:cxn ang="0">
                  <a:pos x="2720975" y="307975"/>
                </a:cxn>
                <a:cxn ang="0">
                  <a:pos x="2336800" y="400050"/>
                </a:cxn>
                <a:cxn ang="0">
                  <a:pos x="1962150" y="482600"/>
                </a:cxn>
                <a:cxn ang="0">
                  <a:pos x="1603375" y="558800"/>
                </a:cxn>
                <a:cxn ang="0">
                  <a:pos x="1257300" y="631825"/>
                </a:cxn>
                <a:cxn ang="0">
                  <a:pos x="927100" y="695325"/>
                </a:cxn>
                <a:cxn ang="0">
                  <a:pos x="606425" y="752475"/>
                </a:cxn>
                <a:cxn ang="0">
                  <a:pos x="298450" y="806450"/>
                </a:cxn>
                <a:cxn ang="0">
                  <a:pos x="0" y="854075"/>
                </a:cxn>
                <a:cxn ang="0">
                  <a:pos x="206375" y="882650"/>
                </a:cxn>
                <a:cxn ang="0">
                  <a:pos x="403225" y="908050"/>
                </a:cxn>
                <a:cxn ang="0">
                  <a:pos x="593725" y="930275"/>
                </a:cxn>
                <a:cxn ang="0">
                  <a:pos x="781050" y="949325"/>
                </a:cxn>
                <a:cxn ang="0">
                  <a:pos x="962025" y="968375"/>
                </a:cxn>
                <a:cxn ang="0">
                  <a:pos x="1136650" y="981075"/>
                </a:cxn>
                <a:cxn ang="0">
                  <a:pos x="1304925" y="993775"/>
                </a:cxn>
                <a:cxn ang="0">
                  <a:pos x="1470025" y="1003300"/>
                </a:cxn>
                <a:cxn ang="0">
                  <a:pos x="1631950" y="1009650"/>
                </a:cxn>
                <a:cxn ang="0">
                  <a:pos x="1787525" y="1012825"/>
                </a:cxn>
                <a:cxn ang="0">
                  <a:pos x="1936750" y="1016000"/>
                </a:cxn>
                <a:cxn ang="0">
                  <a:pos x="2082800" y="1016000"/>
                </a:cxn>
                <a:cxn ang="0">
                  <a:pos x="2225675" y="1012825"/>
                </a:cxn>
                <a:cxn ang="0">
                  <a:pos x="2365375" y="1009650"/>
                </a:cxn>
                <a:cxn ang="0">
                  <a:pos x="2498725" y="1003300"/>
                </a:cxn>
                <a:cxn ang="0">
                  <a:pos x="2628900" y="993775"/>
                </a:cxn>
                <a:cxn ang="0">
                  <a:pos x="2752725" y="984250"/>
                </a:cxn>
                <a:cxn ang="0">
                  <a:pos x="2876550" y="971550"/>
                </a:cxn>
                <a:cxn ang="0">
                  <a:pos x="2994025" y="955675"/>
                </a:cxn>
                <a:cxn ang="0">
                  <a:pos x="3111500" y="939800"/>
                </a:cxn>
                <a:cxn ang="0">
                  <a:pos x="3222625" y="920750"/>
                </a:cxn>
                <a:cxn ang="0">
                  <a:pos x="3333750" y="901700"/>
                </a:cxn>
                <a:cxn ang="0">
                  <a:pos x="3438525" y="879475"/>
                </a:cxn>
                <a:cxn ang="0">
                  <a:pos x="3543300" y="857250"/>
                </a:cxn>
                <a:cxn ang="0">
                  <a:pos x="3644900" y="831850"/>
                </a:cxn>
                <a:cxn ang="0">
                  <a:pos x="3743325" y="806450"/>
                </a:cxn>
                <a:cxn ang="0">
                  <a:pos x="3838575" y="777875"/>
                </a:cxn>
                <a:cxn ang="0">
                  <a:pos x="3933825" y="749300"/>
                </a:cxn>
                <a:cxn ang="0">
                  <a:pos x="4114800" y="685800"/>
                </a:cxn>
                <a:cxn ang="0">
                  <a:pos x="4289425" y="619125"/>
                </a:cxn>
                <a:cxn ang="0">
                  <a:pos x="4295775" y="615950"/>
                </a:cxn>
                <a:cxn ang="0">
                  <a:pos x="4295775" y="0"/>
                </a:cxn>
                <a:cxn ang="0">
                  <a:pos x="4286250" y="0"/>
                </a:cxn>
              </a:cxnLst>
              <a:rect l="0" t="0" r="0" b="0"/>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w="9525">
              <a:noFill/>
            </a:ln>
          </p:spPr>
          <p:txBody>
            <a:bodyPr/>
            <a:lstStyle/>
            <a:p>
              <a:endParaRPr lang="zh-CN" altLang="en-US"/>
            </a:p>
          </p:txBody>
        </p:sp>
        <p:sp>
          <p:nvSpPr>
            <p:cNvPr id="5130" name="Freeform 18"/>
            <p:cNvSpPr/>
            <p:nvPr/>
          </p:nvSpPr>
          <p:spPr>
            <a:xfrm>
              <a:off x="-309563" y="4318000"/>
              <a:ext cx="8280401" cy="1209675"/>
            </a:xfrm>
            <a:custGeom>
              <a:avLst/>
              <a:gdLst/>
              <a:ahLst/>
              <a:cxnLst>
                <a:cxn ang="0">
                  <a:pos x="8280401" y="1133475"/>
                </a:cxn>
                <a:cxn ang="0">
                  <a:pos x="7912101" y="1089025"/>
                </a:cxn>
                <a:cxn ang="0">
                  <a:pos x="7108826" y="968375"/>
                </a:cxn>
                <a:cxn ang="0">
                  <a:pos x="6213476" y="806450"/>
                </a:cxn>
                <a:cxn ang="0">
                  <a:pos x="5216526" y="593725"/>
                </a:cxn>
                <a:cxn ang="0">
                  <a:pos x="4464051" y="422275"/>
                </a:cxn>
                <a:cxn ang="0">
                  <a:pos x="4057650" y="333375"/>
                </a:cxn>
                <a:cxn ang="0">
                  <a:pos x="3663950" y="257175"/>
                </a:cxn>
                <a:cxn ang="0">
                  <a:pos x="3292475" y="190500"/>
                </a:cxn>
                <a:cxn ang="0">
                  <a:pos x="2936875" y="136525"/>
                </a:cxn>
                <a:cxn ang="0">
                  <a:pos x="2432050" y="73025"/>
                </a:cxn>
                <a:cxn ang="0">
                  <a:pos x="1822450" y="22225"/>
                </a:cxn>
                <a:cxn ang="0">
                  <a:pos x="1273175" y="0"/>
                </a:cxn>
                <a:cxn ang="0">
                  <a:pos x="787400" y="6350"/>
                </a:cxn>
                <a:cxn ang="0">
                  <a:pos x="365125" y="31750"/>
                </a:cxn>
                <a:cxn ang="0">
                  <a:pos x="0" y="76200"/>
                </a:cxn>
                <a:cxn ang="0">
                  <a:pos x="498475" y="136525"/>
                </a:cxn>
                <a:cxn ang="0">
                  <a:pos x="1035050" y="222250"/>
                </a:cxn>
                <a:cxn ang="0">
                  <a:pos x="1609725" y="333375"/>
                </a:cxn>
                <a:cxn ang="0">
                  <a:pos x="2225675" y="469900"/>
                </a:cxn>
                <a:cxn ang="0">
                  <a:pos x="3321050" y="714375"/>
                </a:cxn>
                <a:cxn ang="0">
                  <a:pos x="4067175" y="863600"/>
                </a:cxn>
                <a:cxn ang="0">
                  <a:pos x="4527551" y="949325"/>
                </a:cxn>
                <a:cxn ang="0">
                  <a:pos x="4965701" y="1019175"/>
                </a:cxn>
                <a:cxn ang="0">
                  <a:pos x="5378451" y="1076325"/>
                </a:cxn>
                <a:cxn ang="0">
                  <a:pos x="5765801" y="1123950"/>
                </a:cxn>
                <a:cxn ang="0">
                  <a:pos x="6134101" y="1162050"/>
                </a:cxn>
                <a:cxn ang="0">
                  <a:pos x="6477001" y="1187450"/>
                </a:cxn>
                <a:cxn ang="0">
                  <a:pos x="6804026" y="1203325"/>
                </a:cxn>
                <a:cxn ang="0">
                  <a:pos x="7108826" y="1209675"/>
                </a:cxn>
                <a:cxn ang="0">
                  <a:pos x="7397751" y="1206500"/>
                </a:cxn>
                <a:cxn ang="0">
                  <a:pos x="7667626" y="1196975"/>
                </a:cxn>
                <a:cxn ang="0">
                  <a:pos x="7924801" y="1174750"/>
                </a:cxn>
                <a:cxn ang="0">
                  <a:pos x="8166101" y="1149350"/>
                </a:cxn>
              </a:cxnLst>
              <a:rect l="0" t="0" r="0" b="0"/>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w="9525">
              <a:noFill/>
            </a:ln>
          </p:spPr>
          <p:txBody>
            <a:bodyPr/>
            <a:lstStyle/>
            <a:p>
              <a:endParaRPr lang="zh-CN" altLang="en-US"/>
            </a:p>
          </p:txBody>
        </p:sp>
        <p:sp>
          <p:nvSpPr>
            <p:cNvPr id="5131" name="Freeform 22"/>
            <p:cNvSpPr/>
            <p:nvPr/>
          </p:nvSpPr>
          <p:spPr>
            <a:xfrm>
              <a:off x="3175" y="4335463"/>
              <a:ext cx="8166100" cy="1101725"/>
            </a:xfrm>
            <a:custGeom>
              <a:avLst/>
              <a:gdLst/>
              <a:ahLst/>
              <a:cxnLst>
                <a:cxn ang="0">
                  <a:pos x="0" y="111125"/>
                </a:cxn>
                <a:cxn ang="0">
                  <a:pos x="0" y="111125"/>
                </a:cxn>
                <a:cxn ang="0">
                  <a:pos x="28575" y="104775"/>
                </a:cxn>
                <a:cxn ang="0">
                  <a:pos x="114300" y="88900"/>
                </a:cxn>
                <a:cxn ang="0">
                  <a:pos x="260350" y="66675"/>
                </a:cxn>
                <a:cxn ang="0">
                  <a:pos x="355600" y="53975"/>
                </a:cxn>
                <a:cxn ang="0">
                  <a:pos x="466725" y="41275"/>
                </a:cxn>
                <a:cxn ang="0">
                  <a:pos x="590550" y="31750"/>
                </a:cxn>
                <a:cxn ang="0">
                  <a:pos x="733425" y="22225"/>
                </a:cxn>
                <a:cxn ang="0">
                  <a:pos x="889000" y="12700"/>
                </a:cxn>
                <a:cxn ang="0">
                  <a:pos x="1063625" y="6350"/>
                </a:cxn>
                <a:cxn ang="0">
                  <a:pos x="1254125" y="3175"/>
                </a:cxn>
                <a:cxn ang="0">
                  <a:pos x="1460500" y="0"/>
                </a:cxn>
                <a:cxn ang="0">
                  <a:pos x="1682750" y="3175"/>
                </a:cxn>
                <a:cxn ang="0">
                  <a:pos x="1920875" y="9525"/>
                </a:cxn>
                <a:cxn ang="0">
                  <a:pos x="2178050" y="22225"/>
                </a:cxn>
                <a:cxn ang="0">
                  <a:pos x="2451100" y="38100"/>
                </a:cxn>
                <a:cxn ang="0">
                  <a:pos x="2740025" y="63500"/>
                </a:cxn>
                <a:cxn ang="0">
                  <a:pos x="3048000" y="92075"/>
                </a:cxn>
                <a:cxn ang="0">
                  <a:pos x="3375025" y="127000"/>
                </a:cxn>
                <a:cxn ang="0">
                  <a:pos x="3717925" y="168275"/>
                </a:cxn>
                <a:cxn ang="0">
                  <a:pos x="4079875" y="219075"/>
                </a:cxn>
                <a:cxn ang="0">
                  <a:pos x="4457700" y="276225"/>
                </a:cxn>
                <a:cxn ang="0">
                  <a:pos x="4854575" y="342900"/>
                </a:cxn>
                <a:cxn ang="0">
                  <a:pos x="5270500" y="422275"/>
                </a:cxn>
                <a:cxn ang="0">
                  <a:pos x="5705475" y="508000"/>
                </a:cxn>
                <a:cxn ang="0">
                  <a:pos x="6159500" y="603250"/>
                </a:cxn>
                <a:cxn ang="0">
                  <a:pos x="6632575" y="711200"/>
                </a:cxn>
                <a:cxn ang="0">
                  <a:pos x="7124700" y="828675"/>
                </a:cxn>
                <a:cxn ang="0">
                  <a:pos x="7635875" y="958850"/>
                </a:cxn>
                <a:cxn ang="0">
                  <a:pos x="8166100" y="1101725"/>
                </a:cxn>
              </a:cxnLst>
              <a:rect l="0" t="0" r="0" b="0"/>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cap="flat" cmpd="sng">
              <a:solidFill>
                <a:srgbClr val="FFFFFF">
                  <a:alpha val="100000"/>
                </a:srgbClr>
              </a:solidFill>
              <a:prstDash val="solid"/>
              <a:round/>
              <a:headEnd type="none" w="med" len="med"/>
              <a:tailEnd type="none" w="med" len="med"/>
            </a:ln>
          </p:spPr>
          <p:txBody>
            <a:bodyPr/>
            <a:lstStyle/>
            <a:p>
              <a:endParaRPr lang="zh-CN" altLang="en-US"/>
            </a:p>
          </p:txBody>
        </p:sp>
        <p:sp>
          <p:nvSpPr>
            <p:cNvPr id="5132" name="Freeform 26"/>
            <p:cNvSpPr/>
            <p:nvPr/>
          </p:nvSpPr>
          <p:spPr>
            <a:xfrm>
              <a:off x="4156075" y="4316413"/>
              <a:ext cx="4940300" cy="927100"/>
            </a:xfrm>
            <a:custGeom>
              <a:avLst/>
              <a:gdLst/>
              <a:ahLst/>
              <a:cxnLst>
                <a:cxn ang="0">
                  <a:pos x="0" y="927100"/>
                </a:cxn>
                <a:cxn ang="0">
                  <a:pos x="0" y="927100"/>
                </a:cxn>
                <a:cxn ang="0">
                  <a:pos x="142875" y="889000"/>
                </a:cxn>
                <a:cxn ang="0">
                  <a:pos x="533400" y="790575"/>
                </a:cxn>
                <a:cxn ang="0">
                  <a:pos x="803275" y="723900"/>
                </a:cxn>
                <a:cxn ang="0">
                  <a:pos x="1114425" y="650875"/>
                </a:cxn>
                <a:cxn ang="0">
                  <a:pos x="1460500" y="571500"/>
                </a:cxn>
                <a:cxn ang="0">
                  <a:pos x="1831975" y="485775"/>
                </a:cxn>
                <a:cxn ang="0">
                  <a:pos x="2225675" y="403225"/>
                </a:cxn>
                <a:cxn ang="0">
                  <a:pos x="2628900" y="320675"/>
                </a:cxn>
                <a:cxn ang="0">
                  <a:pos x="3041650" y="244475"/>
                </a:cxn>
                <a:cxn ang="0">
                  <a:pos x="3451225" y="171450"/>
                </a:cxn>
                <a:cxn ang="0">
                  <a:pos x="3654425" y="139700"/>
                </a:cxn>
                <a:cxn ang="0">
                  <a:pos x="3851275" y="107950"/>
                </a:cxn>
                <a:cxn ang="0">
                  <a:pos x="4048125" y="82550"/>
                </a:cxn>
                <a:cxn ang="0">
                  <a:pos x="4238625" y="57150"/>
                </a:cxn>
                <a:cxn ang="0">
                  <a:pos x="4425950" y="38100"/>
                </a:cxn>
                <a:cxn ang="0">
                  <a:pos x="4603750" y="22225"/>
                </a:cxn>
                <a:cxn ang="0">
                  <a:pos x="4775200" y="9525"/>
                </a:cxn>
                <a:cxn ang="0">
                  <a:pos x="4940300" y="0"/>
                </a:cxn>
              </a:cxnLst>
              <a:rect l="0" t="0" r="0" b="0"/>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cap="flat" cmpd="sng">
              <a:solidFill>
                <a:srgbClr val="FFFFFF">
                  <a:alpha val="100000"/>
                </a:srgbClr>
              </a:solidFill>
              <a:prstDash val="solid"/>
              <a:round/>
              <a:headEnd type="none" w="med" len="med"/>
              <a:tailEnd type="none" w="med" len="med"/>
            </a:ln>
          </p:spPr>
          <p:txBody>
            <a:bodyPr/>
            <a:lstStyle/>
            <a:p>
              <a:endParaRPr lang="zh-CN" altLang="en-US"/>
            </a:p>
          </p:txBody>
        </p:sp>
        <p:sp useBgFill="1">
          <p:nvSpPr>
            <p:cNvPr id="5133" name="Freeform 10"/>
            <p:cNvSpPr/>
            <p:nvPr/>
          </p:nvSpPr>
          <p:spPr>
            <a:xfrm>
              <a:off x="-3905251" y="4294188"/>
              <a:ext cx="13027839" cy="1892300"/>
            </a:xfrm>
            <a:custGeom>
              <a:avLst/>
              <a:gdLst/>
              <a:ahLst/>
              <a:cxnLst>
                <a:cxn ang="0">
                  <a:pos x="13021481" y="812800"/>
                </a:cxn>
                <a:cxn ang="0">
                  <a:pos x="12779871" y="904875"/>
                </a:cxn>
                <a:cxn ang="0">
                  <a:pos x="12522366" y="984250"/>
                </a:cxn>
                <a:cxn ang="0">
                  <a:pos x="12248966" y="1057275"/>
                </a:cxn>
                <a:cxn ang="0">
                  <a:pos x="11956492" y="1114425"/>
                </a:cxn>
                <a:cxn ang="0">
                  <a:pos x="11638584" y="1158875"/>
                </a:cxn>
                <a:cxn ang="0">
                  <a:pos x="11295245" y="1190625"/>
                </a:cxn>
                <a:cxn ang="0">
                  <a:pos x="10923293" y="1209675"/>
                </a:cxn>
                <a:cxn ang="0">
                  <a:pos x="10519551" y="1206500"/>
                </a:cxn>
                <a:cxn ang="0">
                  <a:pos x="10080839" y="1190625"/>
                </a:cxn>
                <a:cxn ang="0">
                  <a:pos x="9603978" y="1152525"/>
                </a:cxn>
                <a:cxn ang="0">
                  <a:pos x="9085789" y="1095375"/>
                </a:cxn>
                <a:cxn ang="0">
                  <a:pos x="8526272" y="1019175"/>
                </a:cxn>
                <a:cxn ang="0">
                  <a:pos x="7919070" y="917575"/>
                </a:cxn>
                <a:cxn ang="0">
                  <a:pos x="7261002" y="793750"/>
                </a:cxn>
                <a:cxn ang="0">
                  <a:pos x="6552068" y="644525"/>
                </a:cxn>
                <a:cxn ang="0">
                  <a:pos x="5785912" y="469900"/>
                </a:cxn>
                <a:cxn ang="0">
                  <a:pos x="5022935" y="304800"/>
                </a:cxn>
                <a:cxn ang="0">
                  <a:pos x="4320359" y="177800"/>
                </a:cxn>
                <a:cxn ang="0">
                  <a:pos x="3678187" y="88900"/>
                </a:cxn>
                <a:cxn ang="0">
                  <a:pos x="3096417" y="31750"/>
                </a:cxn>
                <a:cxn ang="0">
                  <a:pos x="2568691" y="3175"/>
                </a:cxn>
                <a:cxn ang="0">
                  <a:pos x="2095009" y="0"/>
                </a:cxn>
                <a:cxn ang="0">
                  <a:pos x="1675371" y="15875"/>
                </a:cxn>
                <a:cxn ang="0">
                  <a:pos x="1306599" y="47625"/>
                </a:cxn>
                <a:cxn ang="0">
                  <a:pos x="985512" y="92075"/>
                </a:cxn>
                <a:cxn ang="0">
                  <a:pos x="715291" y="146050"/>
                </a:cxn>
                <a:cxn ang="0">
                  <a:pos x="489577" y="200025"/>
                </a:cxn>
                <a:cxn ang="0">
                  <a:pos x="308370" y="254000"/>
                </a:cxn>
                <a:cxn ang="0">
                  <a:pos x="171670" y="304800"/>
                </a:cxn>
                <a:cxn ang="0">
                  <a:pos x="19074" y="371475"/>
                </a:cxn>
                <a:cxn ang="0">
                  <a:pos x="0" y="1892300"/>
                </a:cxn>
                <a:cxn ang="0">
                  <a:pos x="13027839" y="1882775"/>
                </a:cxn>
                <a:cxn ang="0">
                  <a:pos x="13021481" y="812800"/>
                </a:cxn>
              </a:cxnLst>
              <a:rect l="0" t="0" r="0" b="0"/>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w="9525">
              <a:noFill/>
            </a:ln>
          </p:spPr>
          <p:txBody>
            <a:bodyPr/>
            <a:lstStyle/>
            <a:p>
              <a:endParaRPr lang="zh-CN" altLang="en-US"/>
            </a:p>
          </p:txBody>
        </p:sp>
      </p:grpSp>
      <p:sp>
        <p:nvSpPr>
          <p:cNvPr id="22" name="Date Placeholder 1"/>
          <p:cNvSpPr>
            <a:spLocks noGrp="1"/>
          </p:cNvSpPr>
          <p:nvPr>
            <p:ph type="dt" sz="half" idx="2"/>
          </p:nvPr>
        </p:nvSpPr>
        <p:spPr>
          <a:xfrm>
            <a:off x="5164138" y="6249988"/>
            <a:ext cx="3786188" cy="365125"/>
          </a:xfrm>
          <a:prstGeom prst="rect">
            <a:avLst/>
          </a:prstGeom>
        </p:spPr>
        <p:txBody>
          <a:bodyPr vert="horz" lIns="91440" tIns="45720" rIns="91440" bIns="45720" rtlCol="0" anchor="ct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n-US" altLang="zh-CN" sz="1000" b="0" i="0" u="none" strike="noStrike" kern="1200" cap="none" spc="0" normalizeH="0" baseline="0" noProof="0">
              <a:ln>
                <a:noFill/>
              </a:ln>
              <a:solidFill>
                <a:schemeClr val="tx2"/>
              </a:solidFill>
              <a:effectLst/>
              <a:uLnTx/>
              <a:uFillTx/>
              <a:latin typeface="Arial" panose="020B0604020202020204" pitchFamily="34" charset="0"/>
              <a:ea typeface="宋体" panose="02010600030101010101" pitchFamily="2" charset="-122"/>
              <a:cs typeface="+mn-cs"/>
            </a:endParaRPr>
          </a:p>
        </p:txBody>
      </p:sp>
      <p:sp>
        <p:nvSpPr>
          <p:cNvPr id="23" name="Footer Placeholder 2"/>
          <p:cNvSpPr>
            <a:spLocks noGrp="1"/>
          </p:cNvSpPr>
          <p:nvPr>
            <p:ph type="ftr" sz="quarter" idx="3"/>
          </p:nvPr>
        </p:nvSpPr>
        <p:spPr>
          <a:xfrm>
            <a:off x="193675" y="6249988"/>
            <a:ext cx="3786188" cy="365125"/>
          </a:xfrm>
          <a:prstGeom prst="rect">
            <a:avLst/>
          </a:prstGeom>
        </p:spPr>
        <p:txBody>
          <a:bodyPr vert="horz" lIns="91440" tIns="45720" rIns="91440" bIns="45720" rtlCol="0" anchor="ct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000" b="0" i="0" u="none" strike="noStrike" kern="1200" cap="none" spc="0" normalizeH="0" baseline="0" noProof="0">
              <a:ln>
                <a:noFill/>
              </a:ln>
              <a:solidFill>
                <a:schemeClr val="tx2"/>
              </a:solidFill>
              <a:effectLst/>
              <a:uLnTx/>
              <a:uFillTx/>
              <a:latin typeface="Arial" panose="020B0604020202020204" pitchFamily="34" charset="0"/>
              <a:ea typeface="宋体" panose="02010600030101010101" pitchFamily="2" charset="-122"/>
              <a:cs typeface="+mn-cs"/>
            </a:endParaRPr>
          </a:p>
        </p:txBody>
      </p:sp>
      <p:sp>
        <p:nvSpPr>
          <p:cNvPr id="24" name="Slide Number Placeholder 3"/>
          <p:cNvSpPr>
            <a:spLocks noGrp="1"/>
          </p:cNvSpPr>
          <p:nvPr>
            <p:ph type="sldNum" sz="quarter" idx="4"/>
          </p:nvPr>
        </p:nvSpPr>
        <p:spPr>
          <a:xfrm>
            <a:off x="3990975" y="6249988"/>
            <a:ext cx="1162050" cy="365125"/>
          </a:xfrm>
          <a:prstGeom prst="rect">
            <a:avLst/>
          </a:prstGeom>
        </p:spPr>
        <p:txBody>
          <a:bodyPr vert="horz" wrap="square" lIns="91440" tIns="45720" rIns="91440" bIns="45720" numCol="1" anchor="ctr" anchorCtr="0" compatLnSpc="1"/>
          <a:lstStyle/>
          <a:p>
            <a:pPr algn="ctr"/>
            <a:fld id="{9A0DB2DC-4C9A-4742-B13C-FB6460FD3503}" type="slidenum">
              <a:rPr lang="en-US" altLang="zh-CN" dirty="0"/>
              <a:t>‹#›</a:t>
            </a:fld>
            <a:endParaRPr lang="en-US" altLang="zh-CN"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节标题">
    <p:bg>
      <p:bgPr>
        <a:solidFill>
          <a:schemeClr val="bg1"/>
        </a:solidFill>
        <a:effectLst/>
      </p:bgPr>
    </p:bg>
    <p:spTree>
      <p:nvGrpSpPr>
        <p:cNvPr id="1" name=""/>
        <p:cNvGrpSpPr/>
        <p:nvPr/>
      </p:nvGrpSpPr>
      <p:grpSpPr>
        <a:xfrm>
          <a:off x="0" y="0"/>
          <a:ext cx="0" cy="0"/>
          <a:chOff x="0" y="0"/>
          <a:chExt cx="0" cy="0"/>
        </a:xfrm>
      </p:grpSpPr>
      <p:sp>
        <p:nvSpPr>
          <p:cNvPr id="15" name="Rounded Rectangle 13"/>
          <p:cNvSpPr/>
          <p:nvPr/>
        </p:nvSpPr>
        <p:spPr>
          <a:xfrm>
            <a:off x="228600" y="228600"/>
            <a:ext cx="8696325" cy="473710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4099" name="Freeform 14"/>
          <p:cNvSpPr/>
          <p:nvPr/>
        </p:nvSpPr>
        <p:spPr>
          <a:xfrm>
            <a:off x="6046788" y="4203700"/>
            <a:ext cx="2876550" cy="714375"/>
          </a:xfrm>
          <a:custGeom>
            <a:avLst/>
            <a:gdLst/>
            <a:ahLst/>
            <a:cxnLst>
              <a:cxn ang="0">
                <a:pos x="2870172" y="0"/>
              </a:cxn>
              <a:cxn ang="0">
                <a:pos x="2870172" y="0"/>
              </a:cxn>
              <a:cxn ang="0">
                <a:pos x="2748987" y="20092"/>
              </a:cxn>
              <a:cxn ang="0">
                <a:pos x="2625676" y="42416"/>
              </a:cxn>
              <a:cxn ang="0">
                <a:pos x="2500239" y="66973"/>
              </a:cxn>
              <a:cxn ang="0">
                <a:pos x="2370549" y="91529"/>
              </a:cxn>
              <a:cxn ang="0">
                <a:pos x="2238734" y="120551"/>
              </a:cxn>
              <a:cxn ang="0">
                <a:pos x="2102667" y="149572"/>
              </a:cxn>
              <a:cxn ang="0">
                <a:pos x="1964473" y="183059"/>
              </a:cxn>
              <a:cxn ang="0">
                <a:pos x="1822028" y="216545"/>
              </a:cxn>
              <a:cxn ang="0">
                <a:pos x="1564775" y="281285"/>
              </a:cxn>
              <a:cxn ang="0">
                <a:pos x="1313901" y="339328"/>
              </a:cxn>
              <a:cxn ang="0">
                <a:pos x="1073657" y="392906"/>
              </a:cxn>
              <a:cxn ang="0">
                <a:pos x="841917" y="444252"/>
              </a:cxn>
              <a:cxn ang="0">
                <a:pos x="620808" y="488900"/>
              </a:cxn>
              <a:cxn ang="0">
                <a:pos x="406076" y="529084"/>
              </a:cxn>
              <a:cxn ang="0">
                <a:pos x="199849" y="567035"/>
              </a:cxn>
              <a:cxn ang="0">
                <a:pos x="0" y="600521"/>
              </a:cxn>
              <a:cxn ang="0">
                <a:pos x="138193" y="620613"/>
              </a:cxn>
              <a:cxn ang="0">
                <a:pos x="270009" y="638473"/>
              </a:cxn>
              <a:cxn ang="0">
                <a:pos x="397572" y="654100"/>
              </a:cxn>
              <a:cxn ang="0">
                <a:pos x="523009" y="667494"/>
              </a:cxn>
              <a:cxn ang="0">
                <a:pos x="644194" y="680889"/>
              </a:cxn>
              <a:cxn ang="0">
                <a:pos x="761127" y="689818"/>
              </a:cxn>
              <a:cxn ang="0">
                <a:pos x="873808" y="698748"/>
              </a:cxn>
              <a:cxn ang="0">
                <a:pos x="984363" y="705445"/>
              </a:cxn>
              <a:cxn ang="0">
                <a:pos x="1092791" y="709910"/>
              </a:cxn>
              <a:cxn ang="0">
                <a:pos x="1196968" y="712143"/>
              </a:cxn>
              <a:cxn ang="0">
                <a:pos x="1296892" y="714375"/>
              </a:cxn>
              <a:cxn ang="0">
                <a:pos x="1394691" y="714375"/>
              </a:cxn>
              <a:cxn ang="0">
                <a:pos x="1490363" y="712143"/>
              </a:cxn>
              <a:cxn ang="0">
                <a:pos x="1583910" y="709910"/>
              </a:cxn>
              <a:cxn ang="0">
                <a:pos x="1673204" y="705445"/>
              </a:cxn>
              <a:cxn ang="0">
                <a:pos x="1760372" y="698748"/>
              </a:cxn>
              <a:cxn ang="0">
                <a:pos x="1843288" y="692051"/>
              </a:cxn>
              <a:cxn ang="0">
                <a:pos x="1926204" y="683121"/>
              </a:cxn>
              <a:cxn ang="0">
                <a:pos x="2004868" y="671959"/>
              </a:cxn>
              <a:cxn ang="0">
                <a:pos x="2083532" y="660797"/>
              </a:cxn>
              <a:cxn ang="0">
                <a:pos x="2157944" y="647402"/>
              </a:cxn>
              <a:cxn ang="0">
                <a:pos x="2232356" y="634008"/>
              </a:cxn>
              <a:cxn ang="0">
                <a:pos x="2302516" y="618381"/>
              </a:cxn>
              <a:cxn ang="0">
                <a:pos x="2372675" y="602754"/>
              </a:cxn>
              <a:cxn ang="0">
                <a:pos x="2440709" y="584895"/>
              </a:cxn>
              <a:cxn ang="0">
                <a:pos x="2506617" y="567035"/>
              </a:cxn>
              <a:cxn ang="0">
                <a:pos x="2570398" y="546943"/>
              </a:cxn>
              <a:cxn ang="0">
                <a:pos x="2634180" y="526852"/>
              </a:cxn>
              <a:cxn ang="0">
                <a:pos x="2755365" y="482203"/>
              </a:cxn>
              <a:cxn ang="0">
                <a:pos x="2872298" y="435322"/>
              </a:cxn>
              <a:cxn ang="0">
                <a:pos x="2876550" y="433090"/>
              </a:cxn>
              <a:cxn ang="0">
                <a:pos x="2876550" y="0"/>
              </a:cxn>
              <a:cxn ang="0">
                <a:pos x="2870172" y="0"/>
              </a:cxn>
            </a:cxnLst>
            <a:rect l="0" t="0" r="0" b="0"/>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w="9525">
            <a:noFill/>
          </a:ln>
        </p:spPr>
        <p:txBody>
          <a:bodyPr/>
          <a:lstStyle/>
          <a:p>
            <a:endParaRPr lang="zh-CN" altLang="en-US"/>
          </a:p>
        </p:txBody>
      </p:sp>
      <p:sp>
        <p:nvSpPr>
          <p:cNvPr id="4100" name="Freeform 18"/>
          <p:cNvSpPr/>
          <p:nvPr/>
        </p:nvSpPr>
        <p:spPr>
          <a:xfrm>
            <a:off x="2619375" y="4075113"/>
            <a:ext cx="5545138" cy="850900"/>
          </a:xfrm>
          <a:custGeom>
            <a:avLst/>
            <a:gdLst/>
            <a:ahLst/>
            <a:cxnLst>
              <a:cxn ang="0">
                <a:pos x="5545138" y="797300"/>
              </a:cxn>
              <a:cxn ang="0">
                <a:pos x="5298498" y="766033"/>
              </a:cxn>
              <a:cxn ang="0">
                <a:pos x="4760569" y="681167"/>
              </a:cxn>
              <a:cxn ang="0">
                <a:pos x="4160980" y="567267"/>
              </a:cxn>
              <a:cxn ang="0">
                <a:pos x="3493352" y="417633"/>
              </a:cxn>
              <a:cxn ang="0">
                <a:pos x="2989442" y="297033"/>
              </a:cxn>
              <a:cxn ang="0">
                <a:pos x="2717288" y="234500"/>
              </a:cxn>
              <a:cxn ang="0">
                <a:pos x="2453639" y="180900"/>
              </a:cxn>
              <a:cxn ang="0">
                <a:pos x="2204873" y="134000"/>
              </a:cxn>
              <a:cxn ang="0">
                <a:pos x="1966738" y="96033"/>
              </a:cxn>
              <a:cxn ang="0">
                <a:pos x="1628672" y="51367"/>
              </a:cxn>
              <a:cxn ang="0">
                <a:pos x="1220441" y="15633"/>
              </a:cxn>
              <a:cxn ang="0">
                <a:pos x="852607" y="0"/>
              </a:cxn>
              <a:cxn ang="0">
                <a:pos x="527298" y="4467"/>
              </a:cxn>
              <a:cxn ang="0">
                <a:pos x="244513" y="22333"/>
              </a:cxn>
              <a:cxn ang="0">
                <a:pos x="0" y="53600"/>
              </a:cxn>
              <a:cxn ang="0">
                <a:pos x="333814" y="96033"/>
              </a:cxn>
              <a:cxn ang="0">
                <a:pos x="693142" y="156333"/>
              </a:cxn>
              <a:cxn ang="0">
                <a:pos x="1077985" y="234500"/>
              </a:cxn>
              <a:cxn ang="0">
                <a:pos x="1490468" y="330533"/>
              </a:cxn>
              <a:cxn ang="0">
                <a:pos x="2224009" y="502500"/>
              </a:cxn>
              <a:cxn ang="0">
                <a:pos x="2723666" y="607467"/>
              </a:cxn>
              <a:cxn ang="0">
                <a:pos x="3031966" y="667767"/>
              </a:cxn>
              <a:cxn ang="0">
                <a:pos x="3325382" y="716900"/>
              </a:cxn>
              <a:cxn ang="0">
                <a:pos x="3601788" y="757100"/>
              </a:cxn>
              <a:cxn ang="0">
                <a:pos x="3861185" y="790600"/>
              </a:cxn>
              <a:cxn ang="0">
                <a:pos x="4107825" y="817400"/>
              </a:cxn>
              <a:cxn ang="0">
                <a:pos x="4337455" y="835267"/>
              </a:cxn>
              <a:cxn ang="0">
                <a:pos x="4556454" y="846433"/>
              </a:cxn>
              <a:cxn ang="0">
                <a:pos x="4760569" y="850900"/>
              </a:cxn>
              <a:cxn ang="0">
                <a:pos x="4954054" y="848667"/>
              </a:cxn>
              <a:cxn ang="0">
                <a:pos x="5134781" y="841967"/>
              </a:cxn>
              <a:cxn ang="0">
                <a:pos x="5307003" y="826333"/>
              </a:cxn>
              <a:cxn ang="0">
                <a:pos x="5468595" y="808467"/>
              </a:cxn>
            </a:cxnLst>
            <a:rect l="0" t="0" r="0" b="0"/>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w="9525">
            <a:noFill/>
          </a:ln>
        </p:spPr>
        <p:txBody>
          <a:bodyPr/>
          <a:lstStyle/>
          <a:p>
            <a:endParaRPr lang="zh-CN" altLang="en-US"/>
          </a:p>
        </p:txBody>
      </p:sp>
      <p:sp>
        <p:nvSpPr>
          <p:cNvPr id="4101" name="Freeform 22"/>
          <p:cNvSpPr/>
          <p:nvPr/>
        </p:nvSpPr>
        <p:spPr>
          <a:xfrm>
            <a:off x="2828925" y="4087813"/>
            <a:ext cx="5467350" cy="774700"/>
          </a:xfrm>
          <a:custGeom>
            <a:avLst/>
            <a:gdLst/>
            <a:ahLst/>
            <a:cxnLst>
              <a:cxn ang="0">
                <a:pos x="0" y="78140"/>
              </a:cxn>
              <a:cxn ang="0">
                <a:pos x="0" y="78140"/>
              </a:cxn>
              <a:cxn ang="0">
                <a:pos x="19131" y="73675"/>
              </a:cxn>
              <a:cxn ang="0">
                <a:pos x="76526" y="62512"/>
              </a:cxn>
              <a:cxn ang="0">
                <a:pos x="174309" y="46884"/>
              </a:cxn>
              <a:cxn ang="0">
                <a:pos x="238081" y="37954"/>
              </a:cxn>
              <a:cxn ang="0">
                <a:pos x="312481" y="29023"/>
              </a:cxn>
              <a:cxn ang="0">
                <a:pos x="395384" y="22326"/>
              </a:cxn>
              <a:cxn ang="0">
                <a:pos x="491041" y="15628"/>
              </a:cxn>
              <a:cxn ang="0">
                <a:pos x="595201" y="8930"/>
              </a:cxn>
              <a:cxn ang="0">
                <a:pos x="712116" y="4465"/>
              </a:cxn>
              <a:cxn ang="0">
                <a:pos x="839659" y="2233"/>
              </a:cxn>
              <a:cxn ang="0">
                <a:pos x="977831" y="0"/>
              </a:cxn>
              <a:cxn ang="0">
                <a:pos x="1126631" y="2233"/>
              </a:cxn>
              <a:cxn ang="0">
                <a:pos x="1286060" y="6698"/>
              </a:cxn>
              <a:cxn ang="0">
                <a:pos x="1458243" y="15628"/>
              </a:cxn>
              <a:cxn ang="0">
                <a:pos x="1641055" y="26791"/>
              </a:cxn>
              <a:cxn ang="0">
                <a:pos x="1834496" y="44651"/>
              </a:cxn>
              <a:cxn ang="0">
                <a:pos x="2040691" y="64744"/>
              </a:cxn>
              <a:cxn ang="0">
                <a:pos x="2259640" y="89303"/>
              </a:cxn>
              <a:cxn ang="0">
                <a:pos x="2489217" y="118326"/>
              </a:cxn>
              <a:cxn ang="0">
                <a:pos x="2731549" y="154047"/>
              </a:cxn>
              <a:cxn ang="0">
                <a:pos x="2984510" y="194233"/>
              </a:cxn>
              <a:cxn ang="0">
                <a:pos x="3250225" y="241117"/>
              </a:cxn>
              <a:cxn ang="0">
                <a:pos x="3528694" y="296931"/>
              </a:cxn>
              <a:cxn ang="0">
                <a:pos x="3819918" y="357210"/>
              </a:cxn>
              <a:cxn ang="0">
                <a:pos x="4123895" y="424187"/>
              </a:cxn>
              <a:cxn ang="0">
                <a:pos x="4440628" y="500095"/>
              </a:cxn>
              <a:cxn ang="0">
                <a:pos x="4770114" y="582699"/>
              </a:cxn>
              <a:cxn ang="0">
                <a:pos x="5112355" y="674235"/>
              </a:cxn>
              <a:cxn ang="0">
                <a:pos x="5467350" y="774700"/>
              </a:cxn>
            </a:cxnLst>
            <a:rect l="0" t="0" r="0" b="0"/>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cap="flat" cmpd="sng">
            <a:solidFill>
              <a:srgbClr val="FFFFFF">
                <a:alpha val="100000"/>
              </a:srgbClr>
            </a:solidFill>
            <a:prstDash val="solid"/>
            <a:round/>
            <a:headEnd type="none" w="med" len="med"/>
            <a:tailEnd type="none" w="med" len="med"/>
          </a:ln>
        </p:spPr>
        <p:txBody>
          <a:bodyPr/>
          <a:lstStyle/>
          <a:p>
            <a:endParaRPr lang="zh-CN" altLang="en-US"/>
          </a:p>
        </p:txBody>
      </p:sp>
      <p:sp>
        <p:nvSpPr>
          <p:cNvPr id="4102" name="Freeform 26"/>
          <p:cNvSpPr/>
          <p:nvPr/>
        </p:nvSpPr>
        <p:spPr>
          <a:xfrm>
            <a:off x="5610225" y="4073525"/>
            <a:ext cx="3306763" cy="652463"/>
          </a:xfrm>
          <a:custGeom>
            <a:avLst/>
            <a:gdLst/>
            <a:ahLst/>
            <a:cxnLst>
              <a:cxn ang="0">
                <a:pos x="0" y="652463"/>
              </a:cxn>
              <a:cxn ang="0">
                <a:pos x="0" y="652463"/>
              </a:cxn>
              <a:cxn ang="0">
                <a:pos x="95633" y="625649"/>
              </a:cxn>
              <a:cxn ang="0">
                <a:pos x="357028" y="556381"/>
              </a:cxn>
              <a:cxn ang="0">
                <a:pos x="537668" y="509457"/>
              </a:cxn>
              <a:cxn ang="0">
                <a:pos x="745934" y="458065"/>
              </a:cxn>
              <a:cxn ang="0">
                <a:pos x="977578" y="402203"/>
              </a:cxn>
              <a:cxn ang="0">
                <a:pos x="1226223" y="341873"/>
              </a:cxn>
              <a:cxn ang="0">
                <a:pos x="1489743" y="283777"/>
              </a:cxn>
              <a:cxn ang="0">
                <a:pos x="1759640" y="225681"/>
              </a:cxn>
              <a:cxn ang="0">
                <a:pos x="2035912" y="172054"/>
              </a:cxn>
              <a:cxn ang="0">
                <a:pos x="2310059" y="120661"/>
              </a:cxn>
              <a:cxn ang="0">
                <a:pos x="2446070" y="98316"/>
              </a:cxn>
              <a:cxn ang="0">
                <a:pos x="2577830" y="75972"/>
              </a:cxn>
              <a:cxn ang="0">
                <a:pos x="2709591" y="58096"/>
              </a:cxn>
              <a:cxn ang="0">
                <a:pos x="2837101" y="40220"/>
              </a:cxn>
              <a:cxn ang="0">
                <a:pos x="2962486" y="26814"/>
              </a:cxn>
              <a:cxn ang="0">
                <a:pos x="3081495" y="15641"/>
              </a:cxn>
              <a:cxn ang="0">
                <a:pos x="3196254" y="6703"/>
              </a:cxn>
              <a:cxn ang="0">
                <a:pos x="3306763" y="0"/>
              </a:cxn>
            </a:cxnLst>
            <a:rect l="0" t="0" r="0" b="0"/>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cap="flat" cmpd="sng">
            <a:solidFill>
              <a:srgbClr val="FFFFFF">
                <a:alpha val="100000"/>
              </a:srgbClr>
            </a:solidFill>
            <a:prstDash val="solid"/>
            <a:round/>
            <a:headEnd type="none" w="med" len="med"/>
            <a:tailEnd type="none" w="med" len="med"/>
          </a:ln>
        </p:spPr>
        <p:txBody>
          <a:bodyPr/>
          <a:lstStyle/>
          <a:p>
            <a:endParaRPr lang="zh-CN" altLang="en-US"/>
          </a:p>
        </p:txBody>
      </p:sp>
      <p:sp useBgFill="1">
        <p:nvSpPr>
          <p:cNvPr id="4103" name="Freeform 10"/>
          <p:cNvSpPr/>
          <p:nvPr/>
        </p:nvSpPr>
        <p:spPr>
          <a:xfrm>
            <a:off x="211138" y="4059238"/>
            <a:ext cx="8723312" cy="1328737"/>
          </a:xfrm>
          <a:custGeom>
            <a:avLst/>
            <a:gdLst/>
            <a:ahLst/>
            <a:cxnLst>
              <a:cxn ang="0">
                <a:pos x="8719055" y="570733"/>
              </a:cxn>
              <a:cxn ang="0">
                <a:pos x="8557275" y="635386"/>
              </a:cxn>
              <a:cxn ang="0">
                <a:pos x="8384853" y="691122"/>
              </a:cxn>
              <a:cxn ang="0">
                <a:pos x="8201787" y="742398"/>
              </a:cxn>
              <a:cxn ang="0">
                <a:pos x="8005948" y="782528"/>
              </a:cxn>
              <a:cxn ang="0">
                <a:pos x="7793081" y="813740"/>
              </a:cxn>
              <a:cxn ang="0">
                <a:pos x="7563184" y="836034"/>
              </a:cxn>
              <a:cxn ang="0">
                <a:pos x="7314129" y="849411"/>
              </a:cxn>
              <a:cxn ang="0">
                <a:pos x="7043787" y="847181"/>
              </a:cxn>
              <a:cxn ang="0">
                <a:pos x="6750030" y="836034"/>
              </a:cxn>
              <a:cxn ang="0">
                <a:pos x="6430729" y="809281"/>
              </a:cxn>
              <a:cxn ang="0">
                <a:pos x="6083754" y="769151"/>
              </a:cxn>
              <a:cxn ang="0">
                <a:pos x="5709108" y="715645"/>
              </a:cxn>
              <a:cxn ang="0">
                <a:pos x="5302531" y="644304"/>
              </a:cxn>
              <a:cxn ang="0">
                <a:pos x="4861895" y="557356"/>
              </a:cxn>
              <a:cxn ang="0">
                <a:pos x="4387200" y="452573"/>
              </a:cxn>
              <a:cxn ang="0">
                <a:pos x="3874189" y="329955"/>
              </a:cxn>
              <a:cxn ang="0">
                <a:pos x="3363307" y="214025"/>
              </a:cxn>
              <a:cxn ang="0">
                <a:pos x="2892870" y="124848"/>
              </a:cxn>
              <a:cxn ang="0">
                <a:pos x="2462877" y="62424"/>
              </a:cxn>
              <a:cxn ang="0">
                <a:pos x="2073330" y="22294"/>
              </a:cxn>
              <a:cxn ang="0">
                <a:pos x="1719970" y="2229"/>
              </a:cxn>
              <a:cxn ang="0">
                <a:pos x="1402797" y="0"/>
              </a:cxn>
              <a:cxn ang="0">
                <a:pos x="1121812" y="11147"/>
              </a:cxn>
              <a:cxn ang="0">
                <a:pos x="874886" y="33441"/>
              </a:cxn>
              <a:cxn ang="0">
                <a:pos x="659889" y="64653"/>
              </a:cxn>
              <a:cxn ang="0">
                <a:pos x="478952" y="102554"/>
              </a:cxn>
              <a:cxn ang="0">
                <a:pos x="327816" y="140454"/>
              </a:cxn>
              <a:cxn ang="0">
                <a:pos x="206482" y="178354"/>
              </a:cxn>
              <a:cxn ang="0">
                <a:pos x="114948" y="214025"/>
              </a:cxn>
              <a:cxn ang="0">
                <a:pos x="12772" y="260843"/>
              </a:cxn>
              <a:cxn ang="0">
                <a:pos x="0" y="1328737"/>
              </a:cxn>
              <a:cxn ang="0">
                <a:pos x="8723312" y="1322049"/>
              </a:cxn>
              <a:cxn ang="0">
                <a:pos x="8719055" y="570733"/>
              </a:cxn>
            </a:cxnLst>
            <a:rect l="0" t="0" r="0" b="0"/>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w="9525">
            <a:noFill/>
          </a:ln>
        </p:spPr>
        <p:txBody>
          <a:bodyPr/>
          <a:lstStyle/>
          <a:p>
            <a:endParaRPr lang="zh-CN" alt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zh-CN" altLang="en-US" noProof="1"/>
              <a:t>单击此处编辑母版标题样式</a:t>
            </a:r>
            <a:endParaRPr lang="en-US" noProof="1"/>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noProof="1"/>
              <a:t>单击此处编辑母版文本样式</a:t>
            </a:r>
          </a:p>
        </p:txBody>
      </p:sp>
      <p:sp>
        <p:nvSpPr>
          <p:cNvPr id="21" name="Date Placeholder 3"/>
          <p:cNvSpPr>
            <a:spLocks noGrp="1"/>
          </p:cNvSpPr>
          <p:nvPr>
            <p:ph type="dt" sz="half" idx="2"/>
          </p:nvPr>
        </p:nvSpPr>
        <p:spPr>
          <a:xfrm>
            <a:off x="5164138" y="6249988"/>
            <a:ext cx="3786188" cy="365125"/>
          </a:xfrm>
          <a:prstGeom prst="rect">
            <a:avLst/>
          </a:prstGeom>
        </p:spPr>
        <p:txBody>
          <a:bodyPr vert="horz" lIns="91440" tIns="45720" rIns="91440" bIns="45720" rtlCol="0" anchor="ct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n-US" altLang="zh-CN" sz="1000" b="0" i="0" u="none" strike="noStrike" kern="1200" cap="none" spc="0" normalizeH="0" baseline="0" noProof="0">
              <a:ln>
                <a:noFill/>
              </a:ln>
              <a:solidFill>
                <a:schemeClr val="tx2"/>
              </a:solidFill>
              <a:effectLst/>
              <a:uLnTx/>
              <a:uFillTx/>
              <a:latin typeface="Arial" panose="020B0604020202020204" pitchFamily="34" charset="0"/>
              <a:ea typeface="宋体" panose="02010600030101010101" pitchFamily="2" charset="-122"/>
              <a:cs typeface="+mn-cs"/>
            </a:endParaRPr>
          </a:p>
        </p:txBody>
      </p:sp>
      <p:sp>
        <p:nvSpPr>
          <p:cNvPr id="22" name="Footer Placeholder 4"/>
          <p:cNvSpPr>
            <a:spLocks noGrp="1"/>
          </p:cNvSpPr>
          <p:nvPr>
            <p:ph type="ftr" sz="quarter" idx="3"/>
          </p:nvPr>
        </p:nvSpPr>
        <p:spPr>
          <a:xfrm>
            <a:off x="193675" y="6249988"/>
            <a:ext cx="3786188" cy="365125"/>
          </a:xfrm>
          <a:prstGeom prst="rect">
            <a:avLst/>
          </a:prstGeom>
        </p:spPr>
        <p:txBody>
          <a:bodyPr vert="horz" lIns="91440" tIns="45720" rIns="91440" bIns="45720" rtlCol="0" anchor="ct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000" b="0" i="0" u="none" strike="noStrike" kern="1200" cap="none" spc="0" normalizeH="0" baseline="0" noProof="0">
              <a:ln>
                <a:noFill/>
              </a:ln>
              <a:solidFill>
                <a:schemeClr val="tx2"/>
              </a:solidFill>
              <a:effectLst/>
              <a:uLnTx/>
              <a:uFillTx/>
              <a:latin typeface="Arial" panose="020B0604020202020204" pitchFamily="34" charset="0"/>
              <a:ea typeface="宋体" panose="02010600030101010101" pitchFamily="2" charset="-122"/>
              <a:cs typeface="+mn-cs"/>
            </a:endParaRPr>
          </a:p>
        </p:txBody>
      </p:sp>
      <p:sp>
        <p:nvSpPr>
          <p:cNvPr id="23" name="Slide Number Placeholder 5"/>
          <p:cNvSpPr>
            <a:spLocks noGrp="1"/>
          </p:cNvSpPr>
          <p:nvPr>
            <p:ph type="sldNum" sz="quarter" idx="4"/>
          </p:nvPr>
        </p:nvSpPr>
        <p:spPr>
          <a:xfrm>
            <a:off x="3990975" y="6249988"/>
            <a:ext cx="1162050" cy="365125"/>
          </a:xfrm>
          <a:prstGeom prst="rect">
            <a:avLst/>
          </a:prstGeom>
        </p:spPr>
        <p:txBody>
          <a:bodyPr vert="horz" wrap="square" lIns="91440" tIns="45720" rIns="91440" bIns="45720" numCol="1" anchor="ctr" anchorCtr="0" compatLnSpc="1"/>
          <a:lstStyle/>
          <a:p>
            <a:pPr algn="ctr"/>
            <a:fld id="{9A0DB2DC-4C9A-4742-B13C-FB6460FD3503}" type="slidenum">
              <a:rPr lang="en-US" altLang="zh-CN" dirty="0"/>
              <a:t>‹#›</a:t>
            </a:fld>
            <a:endParaRPr lang="en-US" altLang="zh-CN"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内容与标题">
    <p:bg>
      <p:bgPr>
        <a:solidFill>
          <a:schemeClr val="bg1"/>
        </a:solidFill>
        <a:effectLst/>
      </p:bgPr>
    </p:bg>
    <p:spTree>
      <p:nvGrpSpPr>
        <p:cNvPr id="1" name=""/>
        <p:cNvGrpSpPr/>
        <p:nvPr/>
      </p:nvGrpSpPr>
      <p:grpSpPr>
        <a:xfrm>
          <a:off x="0" y="0"/>
          <a:ext cx="0" cy="0"/>
          <a:chOff x="0" y="0"/>
          <a:chExt cx="0" cy="0"/>
        </a:xfrm>
      </p:grpSpPr>
      <p:sp>
        <p:nvSpPr>
          <p:cNvPr id="15" name="Rounded Rectangle 14"/>
          <p:cNvSpPr/>
          <p:nvPr/>
        </p:nvSpPr>
        <p:spPr>
          <a:xfrm>
            <a:off x="228600" y="228600"/>
            <a:ext cx="8696325" cy="1427163"/>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grpSp>
        <p:nvGrpSpPr>
          <p:cNvPr id="6147" name="Group 23"/>
          <p:cNvGrpSpPr>
            <a:grpSpLocks noChangeAspect="1"/>
          </p:cNvGrpSpPr>
          <p:nvPr/>
        </p:nvGrpSpPr>
        <p:grpSpPr>
          <a:xfrm>
            <a:off x="211138" y="714375"/>
            <a:ext cx="8723312" cy="1331913"/>
            <a:chOff x="-3905250" y="4294188"/>
            <a:chExt cx="13011150" cy="1892300"/>
          </a:xfrm>
        </p:grpSpPr>
        <p:sp>
          <p:nvSpPr>
            <p:cNvPr id="6153" name="Freeform 14"/>
            <p:cNvSpPr/>
            <p:nvPr/>
          </p:nvSpPr>
          <p:spPr>
            <a:xfrm>
              <a:off x="4810125" y="4500563"/>
              <a:ext cx="4295775" cy="1016000"/>
            </a:xfrm>
            <a:custGeom>
              <a:avLst/>
              <a:gdLst/>
              <a:ahLst/>
              <a:cxnLst>
                <a:cxn ang="0">
                  <a:pos x="4286250" y="0"/>
                </a:cxn>
                <a:cxn ang="0">
                  <a:pos x="4286250" y="0"/>
                </a:cxn>
                <a:cxn ang="0">
                  <a:pos x="4105275" y="28575"/>
                </a:cxn>
                <a:cxn ang="0">
                  <a:pos x="3921125" y="60325"/>
                </a:cxn>
                <a:cxn ang="0">
                  <a:pos x="3733800" y="95250"/>
                </a:cxn>
                <a:cxn ang="0">
                  <a:pos x="3540125" y="130175"/>
                </a:cxn>
                <a:cxn ang="0">
                  <a:pos x="3343275" y="171450"/>
                </a:cxn>
                <a:cxn ang="0">
                  <a:pos x="3140075" y="212725"/>
                </a:cxn>
                <a:cxn ang="0">
                  <a:pos x="2933700" y="260350"/>
                </a:cxn>
                <a:cxn ang="0">
                  <a:pos x="2720975" y="307975"/>
                </a:cxn>
                <a:cxn ang="0">
                  <a:pos x="2336800" y="400050"/>
                </a:cxn>
                <a:cxn ang="0">
                  <a:pos x="1962150" y="482600"/>
                </a:cxn>
                <a:cxn ang="0">
                  <a:pos x="1603375" y="558800"/>
                </a:cxn>
                <a:cxn ang="0">
                  <a:pos x="1257300" y="631825"/>
                </a:cxn>
                <a:cxn ang="0">
                  <a:pos x="927100" y="695325"/>
                </a:cxn>
                <a:cxn ang="0">
                  <a:pos x="606425" y="752475"/>
                </a:cxn>
                <a:cxn ang="0">
                  <a:pos x="298450" y="806450"/>
                </a:cxn>
                <a:cxn ang="0">
                  <a:pos x="0" y="854075"/>
                </a:cxn>
                <a:cxn ang="0">
                  <a:pos x="206375" y="882650"/>
                </a:cxn>
                <a:cxn ang="0">
                  <a:pos x="403225" y="908050"/>
                </a:cxn>
                <a:cxn ang="0">
                  <a:pos x="593725" y="930275"/>
                </a:cxn>
                <a:cxn ang="0">
                  <a:pos x="781050" y="949325"/>
                </a:cxn>
                <a:cxn ang="0">
                  <a:pos x="962025" y="968375"/>
                </a:cxn>
                <a:cxn ang="0">
                  <a:pos x="1136650" y="981075"/>
                </a:cxn>
                <a:cxn ang="0">
                  <a:pos x="1304925" y="993775"/>
                </a:cxn>
                <a:cxn ang="0">
                  <a:pos x="1470025" y="1003300"/>
                </a:cxn>
                <a:cxn ang="0">
                  <a:pos x="1631950" y="1009650"/>
                </a:cxn>
                <a:cxn ang="0">
                  <a:pos x="1787525" y="1012825"/>
                </a:cxn>
                <a:cxn ang="0">
                  <a:pos x="1936750" y="1016000"/>
                </a:cxn>
                <a:cxn ang="0">
                  <a:pos x="2082800" y="1016000"/>
                </a:cxn>
                <a:cxn ang="0">
                  <a:pos x="2225675" y="1012825"/>
                </a:cxn>
                <a:cxn ang="0">
                  <a:pos x="2365375" y="1009650"/>
                </a:cxn>
                <a:cxn ang="0">
                  <a:pos x="2498725" y="1003300"/>
                </a:cxn>
                <a:cxn ang="0">
                  <a:pos x="2628900" y="993775"/>
                </a:cxn>
                <a:cxn ang="0">
                  <a:pos x="2752725" y="984250"/>
                </a:cxn>
                <a:cxn ang="0">
                  <a:pos x="2876550" y="971550"/>
                </a:cxn>
                <a:cxn ang="0">
                  <a:pos x="2994025" y="955675"/>
                </a:cxn>
                <a:cxn ang="0">
                  <a:pos x="3111500" y="939800"/>
                </a:cxn>
                <a:cxn ang="0">
                  <a:pos x="3222625" y="920750"/>
                </a:cxn>
                <a:cxn ang="0">
                  <a:pos x="3333750" y="901700"/>
                </a:cxn>
                <a:cxn ang="0">
                  <a:pos x="3438525" y="879475"/>
                </a:cxn>
                <a:cxn ang="0">
                  <a:pos x="3543300" y="857250"/>
                </a:cxn>
                <a:cxn ang="0">
                  <a:pos x="3644900" y="831850"/>
                </a:cxn>
                <a:cxn ang="0">
                  <a:pos x="3743325" y="806450"/>
                </a:cxn>
                <a:cxn ang="0">
                  <a:pos x="3838575" y="777875"/>
                </a:cxn>
                <a:cxn ang="0">
                  <a:pos x="3933825" y="749300"/>
                </a:cxn>
                <a:cxn ang="0">
                  <a:pos x="4114800" y="685800"/>
                </a:cxn>
                <a:cxn ang="0">
                  <a:pos x="4289425" y="619125"/>
                </a:cxn>
                <a:cxn ang="0">
                  <a:pos x="4295775" y="615950"/>
                </a:cxn>
                <a:cxn ang="0">
                  <a:pos x="4295775" y="0"/>
                </a:cxn>
                <a:cxn ang="0">
                  <a:pos x="4286250" y="0"/>
                </a:cxn>
              </a:cxnLst>
              <a:rect l="0" t="0" r="0" b="0"/>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w="9525">
              <a:noFill/>
            </a:ln>
          </p:spPr>
          <p:txBody>
            <a:bodyPr/>
            <a:lstStyle/>
            <a:p>
              <a:endParaRPr lang="zh-CN" altLang="en-US"/>
            </a:p>
          </p:txBody>
        </p:sp>
        <p:sp>
          <p:nvSpPr>
            <p:cNvPr id="6154" name="Freeform 18"/>
            <p:cNvSpPr/>
            <p:nvPr/>
          </p:nvSpPr>
          <p:spPr>
            <a:xfrm>
              <a:off x="-309563" y="4318000"/>
              <a:ext cx="8280401" cy="1209675"/>
            </a:xfrm>
            <a:custGeom>
              <a:avLst/>
              <a:gdLst/>
              <a:ahLst/>
              <a:cxnLst>
                <a:cxn ang="0">
                  <a:pos x="8280401" y="1133475"/>
                </a:cxn>
                <a:cxn ang="0">
                  <a:pos x="7912101" y="1089025"/>
                </a:cxn>
                <a:cxn ang="0">
                  <a:pos x="7108826" y="968375"/>
                </a:cxn>
                <a:cxn ang="0">
                  <a:pos x="6213476" y="806450"/>
                </a:cxn>
                <a:cxn ang="0">
                  <a:pos x="5216526" y="593725"/>
                </a:cxn>
                <a:cxn ang="0">
                  <a:pos x="4464051" y="422275"/>
                </a:cxn>
                <a:cxn ang="0">
                  <a:pos x="4057650" y="333375"/>
                </a:cxn>
                <a:cxn ang="0">
                  <a:pos x="3663950" y="257175"/>
                </a:cxn>
                <a:cxn ang="0">
                  <a:pos x="3292475" y="190500"/>
                </a:cxn>
                <a:cxn ang="0">
                  <a:pos x="2936875" y="136525"/>
                </a:cxn>
                <a:cxn ang="0">
                  <a:pos x="2432050" y="73025"/>
                </a:cxn>
                <a:cxn ang="0">
                  <a:pos x="1822450" y="22225"/>
                </a:cxn>
                <a:cxn ang="0">
                  <a:pos x="1273175" y="0"/>
                </a:cxn>
                <a:cxn ang="0">
                  <a:pos x="787400" y="6350"/>
                </a:cxn>
                <a:cxn ang="0">
                  <a:pos x="365125" y="31750"/>
                </a:cxn>
                <a:cxn ang="0">
                  <a:pos x="0" y="76200"/>
                </a:cxn>
                <a:cxn ang="0">
                  <a:pos x="498475" y="136525"/>
                </a:cxn>
                <a:cxn ang="0">
                  <a:pos x="1035050" y="222250"/>
                </a:cxn>
                <a:cxn ang="0">
                  <a:pos x="1609725" y="333375"/>
                </a:cxn>
                <a:cxn ang="0">
                  <a:pos x="2225675" y="469900"/>
                </a:cxn>
                <a:cxn ang="0">
                  <a:pos x="3321050" y="714375"/>
                </a:cxn>
                <a:cxn ang="0">
                  <a:pos x="4067175" y="863600"/>
                </a:cxn>
                <a:cxn ang="0">
                  <a:pos x="4527551" y="949325"/>
                </a:cxn>
                <a:cxn ang="0">
                  <a:pos x="4965701" y="1019175"/>
                </a:cxn>
                <a:cxn ang="0">
                  <a:pos x="5378451" y="1076325"/>
                </a:cxn>
                <a:cxn ang="0">
                  <a:pos x="5765801" y="1123950"/>
                </a:cxn>
                <a:cxn ang="0">
                  <a:pos x="6134101" y="1162050"/>
                </a:cxn>
                <a:cxn ang="0">
                  <a:pos x="6477001" y="1187450"/>
                </a:cxn>
                <a:cxn ang="0">
                  <a:pos x="6804026" y="1203325"/>
                </a:cxn>
                <a:cxn ang="0">
                  <a:pos x="7108826" y="1209675"/>
                </a:cxn>
                <a:cxn ang="0">
                  <a:pos x="7397751" y="1206500"/>
                </a:cxn>
                <a:cxn ang="0">
                  <a:pos x="7667626" y="1196975"/>
                </a:cxn>
                <a:cxn ang="0">
                  <a:pos x="7924801" y="1174750"/>
                </a:cxn>
                <a:cxn ang="0">
                  <a:pos x="8166101" y="1149350"/>
                </a:cxn>
              </a:cxnLst>
              <a:rect l="0" t="0" r="0" b="0"/>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w="9525">
              <a:noFill/>
            </a:ln>
          </p:spPr>
          <p:txBody>
            <a:bodyPr/>
            <a:lstStyle/>
            <a:p>
              <a:endParaRPr lang="zh-CN" altLang="en-US"/>
            </a:p>
          </p:txBody>
        </p:sp>
        <p:sp>
          <p:nvSpPr>
            <p:cNvPr id="6155" name="Freeform 22"/>
            <p:cNvSpPr/>
            <p:nvPr/>
          </p:nvSpPr>
          <p:spPr>
            <a:xfrm>
              <a:off x="3175" y="4335463"/>
              <a:ext cx="8166100" cy="1101725"/>
            </a:xfrm>
            <a:custGeom>
              <a:avLst/>
              <a:gdLst/>
              <a:ahLst/>
              <a:cxnLst>
                <a:cxn ang="0">
                  <a:pos x="0" y="111125"/>
                </a:cxn>
                <a:cxn ang="0">
                  <a:pos x="0" y="111125"/>
                </a:cxn>
                <a:cxn ang="0">
                  <a:pos x="28575" y="104775"/>
                </a:cxn>
                <a:cxn ang="0">
                  <a:pos x="114300" y="88900"/>
                </a:cxn>
                <a:cxn ang="0">
                  <a:pos x="260350" y="66675"/>
                </a:cxn>
                <a:cxn ang="0">
                  <a:pos x="355600" y="53975"/>
                </a:cxn>
                <a:cxn ang="0">
                  <a:pos x="466725" y="41275"/>
                </a:cxn>
                <a:cxn ang="0">
                  <a:pos x="590550" y="31750"/>
                </a:cxn>
                <a:cxn ang="0">
                  <a:pos x="733425" y="22225"/>
                </a:cxn>
                <a:cxn ang="0">
                  <a:pos x="889000" y="12700"/>
                </a:cxn>
                <a:cxn ang="0">
                  <a:pos x="1063625" y="6350"/>
                </a:cxn>
                <a:cxn ang="0">
                  <a:pos x="1254125" y="3175"/>
                </a:cxn>
                <a:cxn ang="0">
                  <a:pos x="1460500" y="0"/>
                </a:cxn>
                <a:cxn ang="0">
                  <a:pos x="1682750" y="3175"/>
                </a:cxn>
                <a:cxn ang="0">
                  <a:pos x="1920875" y="9525"/>
                </a:cxn>
                <a:cxn ang="0">
                  <a:pos x="2178050" y="22225"/>
                </a:cxn>
                <a:cxn ang="0">
                  <a:pos x="2451100" y="38100"/>
                </a:cxn>
                <a:cxn ang="0">
                  <a:pos x="2740025" y="63500"/>
                </a:cxn>
                <a:cxn ang="0">
                  <a:pos x="3048000" y="92075"/>
                </a:cxn>
                <a:cxn ang="0">
                  <a:pos x="3375025" y="127000"/>
                </a:cxn>
                <a:cxn ang="0">
                  <a:pos x="3717925" y="168275"/>
                </a:cxn>
                <a:cxn ang="0">
                  <a:pos x="4079875" y="219075"/>
                </a:cxn>
                <a:cxn ang="0">
                  <a:pos x="4457700" y="276225"/>
                </a:cxn>
                <a:cxn ang="0">
                  <a:pos x="4854575" y="342900"/>
                </a:cxn>
                <a:cxn ang="0">
                  <a:pos x="5270500" y="422275"/>
                </a:cxn>
                <a:cxn ang="0">
                  <a:pos x="5705475" y="508000"/>
                </a:cxn>
                <a:cxn ang="0">
                  <a:pos x="6159500" y="603250"/>
                </a:cxn>
                <a:cxn ang="0">
                  <a:pos x="6632575" y="711200"/>
                </a:cxn>
                <a:cxn ang="0">
                  <a:pos x="7124700" y="828675"/>
                </a:cxn>
                <a:cxn ang="0">
                  <a:pos x="7635875" y="958850"/>
                </a:cxn>
                <a:cxn ang="0">
                  <a:pos x="8166100" y="1101725"/>
                </a:cxn>
              </a:cxnLst>
              <a:rect l="0" t="0" r="0" b="0"/>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cap="flat" cmpd="sng">
              <a:solidFill>
                <a:srgbClr val="FFFFFF">
                  <a:alpha val="100000"/>
                </a:srgbClr>
              </a:solidFill>
              <a:prstDash val="solid"/>
              <a:round/>
              <a:headEnd type="none" w="med" len="med"/>
              <a:tailEnd type="none" w="med" len="med"/>
            </a:ln>
          </p:spPr>
          <p:txBody>
            <a:bodyPr/>
            <a:lstStyle/>
            <a:p>
              <a:endParaRPr lang="zh-CN" altLang="en-US"/>
            </a:p>
          </p:txBody>
        </p:sp>
        <p:sp>
          <p:nvSpPr>
            <p:cNvPr id="6156" name="Freeform 26"/>
            <p:cNvSpPr/>
            <p:nvPr/>
          </p:nvSpPr>
          <p:spPr>
            <a:xfrm>
              <a:off x="4156075" y="4316413"/>
              <a:ext cx="4940300" cy="927100"/>
            </a:xfrm>
            <a:custGeom>
              <a:avLst/>
              <a:gdLst/>
              <a:ahLst/>
              <a:cxnLst>
                <a:cxn ang="0">
                  <a:pos x="0" y="927100"/>
                </a:cxn>
                <a:cxn ang="0">
                  <a:pos x="0" y="927100"/>
                </a:cxn>
                <a:cxn ang="0">
                  <a:pos x="142875" y="889000"/>
                </a:cxn>
                <a:cxn ang="0">
                  <a:pos x="533400" y="790575"/>
                </a:cxn>
                <a:cxn ang="0">
                  <a:pos x="803275" y="723900"/>
                </a:cxn>
                <a:cxn ang="0">
                  <a:pos x="1114425" y="650875"/>
                </a:cxn>
                <a:cxn ang="0">
                  <a:pos x="1460500" y="571500"/>
                </a:cxn>
                <a:cxn ang="0">
                  <a:pos x="1831975" y="485775"/>
                </a:cxn>
                <a:cxn ang="0">
                  <a:pos x="2225675" y="403225"/>
                </a:cxn>
                <a:cxn ang="0">
                  <a:pos x="2628900" y="320675"/>
                </a:cxn>
                <a:cxn ang="0">
                  <a:pos x="3041650" y="244475"/>
                </a:cxn>
                <a:cxn ang="0">
                  <a:pos x="3451225" y="171450"/>
                </a:cxn>
                <a:cxn ang="0">
                  <a:pos x="3654425" y="139700"/>
                </a:cxn>
                <a:cxn ang="0">
                  <a:pos x="3851275" y="107950"/>
                </a:cxn>
                <a:cxn ang="0">
                  <a:pos x="4048125" y="82550"/>
                </a:cxn>
                <a:cxn ang="0">
                  <a:pos x="4238625" y="57150"/>
                </a:cxn>
                <a:cxn ang="0">
                  <a:pos x="4425950" y="38100"/>
                </a:cxn>
                <a:cxn ang="0">
                  <a:pos x="4603750" y="22225"/>
                </a:cxn>
                <a:cxn ang="0">
                  <a:pos x="4775200" y="9525"/>
                </a:cxn>
                <a:cxn ang="0">
                  <a:pos x="4940300" y="0"/>
                </a:cxn>
              </a:cxnLst>
              <a:rect l="0" t="0" r="0" b="0"/>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cap="flat" cmpd="sng">
              <a:solidFill>
                <a:srgbClr val="FFFFFF">
                  <a:alpha val="100000"/>
                </a:srgbClr>
              </a:solidFill>
              <a:prstDash val="solid"/>
              <a:round/>
              <a:headEnd type="none" w="med" len="med"/>
              <a:tailEnd type="none" w="med" len="med"/>
            </a:ln>
          </p:spPr>
          <p:txBody>
            <a:bodyPr/>
            <a:lstStyle/>
            <a:p>
              <a:endParaRPr lang="zh-CN" altLang="en-US"/>
            </a:p>
          </p:txBody>
        </p:sp>
        <p:sp useBgFill="1">
          <p:nvSpPr>
            <p:cNvPr id="6157" name="Freeform 28"/>
            <p:cNvSpPr/>
            <p:nvPr/>
          </p:nvSpPr>
          <p:spPr>
            <a:xfrm>
              <a:off x="-3905250" y="4294188"/>
              <a:ext cx="13011150" cy="1892300"/>
            </a:xfrm>
            <a:custGeom>
              <a:avLst/>
              <a:gdLst/>
              <a:ahLst/>
              <a:cxnLst>
                <a:cxn ang="0">
                  <a:pos x="13004800" y="812800"/>
                </a:cxn>
                <a:cxn ang="0">
                  <a:pos x="12763500" y="904875"/>
                </a:cxn>
                <a:cxn ang="0">
                  <a:pos x="12506325" y="984250"/>
                </a:cxn>
                <a:cxn ang="0">
                  <a:pos x="12233275" y="1057275"/>
                </a:cxn>
                <a:cxn ang="0">
                  <a:pos x="11941175" y="1114425"/>
                </a:cxn>
                <a:cxn ang="0">
                  <a:pos x="11623675" y="1158875"/>
                </a:cxn>
                <a:cxn ang="0">
                  <a:pos x="11280775" y="1190625"/>
                </a:cxn>
                <a:cxn ang="0">
                  <a:pos x="10909300" y="1209675"/>
                </a:cxn>
                <a:cxn ang="0">
                  <a:pos x="10506075" y="1206500"/>
                </a:cxn>
                <a:cxn ang="0">
                  <a:pos x="10067925" y="1190625"/>
                </a:cxn>
                <a:cxn ang="0">
                  <a:pos x="9591675" y="1152525"/>
                </a:cxn>
                <a:cxn ang="0">
                  <a:pos x="9074150" y="1095375"/>
                </a:cxn>
                <a:cxn ang="0">
                  <a:pos x="8515350" y="1019175"/>
                </a:cxn>
                <a:cxn ang="0">
                  <a:pos x="7908925" y="917575"/>
                </a:cxn>
                <a:cxn ang="0">
                  <a:pos x="7251700" y="793750"/>
                </a:cxn>
                <a:cxn ang="0">
                  <a:pos x="6543675" y="644525"/>
                </a:cxn>
                <a:cxn ang="0">
                  <a:pos x="5778500" y="469900"/>
                </a:cxn>
                <a:cxn ang="0">
                  <a:pos x="5016500" y="304800"/>
                </a:cxn>
                <a:cxn ang="0">
                  <a:pos x="4314825" y="177800"/>
                </a:cxn>
                <a:cxn ang="0">
                  <a:pos x="3673475" y="88900"/>
                </a:cxn>
                <a:cxn ang="0">
                  <a:pos x="3092450" y="31750"/>
                </a:cxn>
                <a:cxn ang="0">
                  <a:pos x="2565400" y="3175"/>
                </a:cxn>
                <a:cxn ang="0">
                  <a:pos x="2092325" y="0"/>
                </a:cxn>
                <a:cxn ang="0">
                  <a:pos x="1673225" y="15875"/>
                </a:cxn>
                <a:cxn ang="0">
                  <a:pos x="1304925" y="47625"/>
                </a:cxn>
                <a:cxn ang="0">
                  <a:pos x="984250" y="92075"/>
                </a:cxn>
                <a:cxn ang="0">
                  <a:pos x="714375" y="146050"/>
                </a:cxn>
                <a:cxn ang="0">
                  <a:pos x="488950" y="200025"/>
                </a:cxn>
                <a:cxn ang="0">
                  <a:pos x="307975" y="254000"/>
                </a:cxn>
                <a:cxn ang="0">
                  <a:pos x="171450" y="304800"/>
                </a:cxn>
                <a:cxn ang="0">
                  <a:pos x="19050" y="371475"/>
                </a:cxn>
                <a:cxn ang="0">
                  <a:pos x="0" y="1892300"/>
                </a:cxn>
                <a:cxn ang="0">
                  <a:pos x="13011150" y="1882775"/>
                </a:cxn>
                <a:cxn ang="0">
                  <a:pos x="13004800" y="812800"/>
                </a:cxn>
              </a:cxnLst>
              <a:rect l="0" t="0" r="0" b="0"/>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w="9525">
              <a:noFill/>
            </a:ln>
          </p:spPr>
          <p:txBody>
            <a:bodyPr/>
            <a:lstStyle/>
            <a:p>
              <a:endParaRPr lang="zh-CN" altLang="en-US"/>
            </a:p>
          </p:txBody>
        </p:sp>
      </p:grpSp>
      <p:sp>
        <p:nvSpPr>
          <p:cNvPr id="4" name="Text Placeholder 3"/>
          <p:cNvSpPr>
            <a:spLocks noGrp="1"/>
          </p:cNvSpPr>
          <p:nvPr>
            <p:ph type="body" sz="half" idx="2"/>
          </p:nvPr>
        </p:nvSpPr>
        <p:spPr>
          <a:xfrm>
            <a:off x="914400" y="3581400"/>
            <a:ext cx="3352800" cy="1905001"/>
          </a:xfrm>
        </p:spPr>
        <p:txBody>
          <a:bodyPr>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noProof="1"/>
              <a:t>单击此处编辑母版文本样式</a:t>
            </a:r>
          </a:p>
        </p:txBody>
      </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zh-CN" altLang="en-US" noProof="1"/>
              <a:t>单击此处编辑母版标题样式</a:t>
            </a:r>
            <a:endParaRPr lang="en-US" noProof="1"/>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endParaRPr lang="en-US" noProof="1"/>
          </a:p>
        </p:txBody>
      </p:sp>
      <p:sp>
        <p:nvSpPr>
          <p:cNvPr id="2" name="Date Placeholder 4"/>
          <p:cNvSpPr>
            <a:spLocks noGrp="1"/>
          </p:cNvSpPr>
          <p:nvPr>
            <p:ph type="dt" sz="half" idx="12"/>
          </p:nvPr>
        </p:nvSpPr>
        <p:spPr>
          <a:xfrm>
            <a:off x="5164138" y="6249988"/>
            <a:ext cx="3786188" cy="365125"/>
          </a:xfrm>
          <a:prstGeom prst="rect">
            <a:avLst/>
          </a:prstGeom>
        </p:spPr>
        <p:txBody>
          <a:bodyPr vert="horz" lIns="91440" tIns="45720" rIns="91440" bIns="45720" rtlCol="0" anchor="ct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n-US" altLang="zh-CN" sz="1000" b="0" i="0" u="none" strike="noStrike" kern="1200" cap="none" spc="0" normalizeH="0" baseline="0" noProof="0">
              <a:ln>
                <a:noFill/>
              </a:ln>
              <a:solidFill>
                <a:schemeClr val="tx2"/>
              </a:solidFill>
              <a:effectLst/>
              <a:uLnTx/>
              <a:uFillTx/>
              <a:latin typeface="Arial" panose="020B0604020202020204" pitchFamily="34" charset="0"/>
              <a:ea typeface="宋体" panose="02010600030101010101" pitchFamily="2" charset="-122"/>
              <a:cs typeface="+mn-cs"/>
            </a:endParaRPr>
          </a:p>
        </p:txBody>
      </p:sp>
      <p:sp>
        <p:nvSpPr>
          <p:cNvPr id="23" name="Footer Placeholder 5"/>
          <p:cNvSpPr>
            <a:spLocks noGrp="1"/>
          </p:cNvSpPr>
          <p:nvPr>
            <p:ph type="ftr" sz="quarter" idx="3"/>
          </p:nvPr>
        </p:nvSpPr>
        <p:spPr>
          <a:xfrm>
            <a:off x="193675" y="6249988"/>
            <a:ext cx="3786188" cy="365125"/>
          </a:xfrm>
          <a:prstGeom prst="rect">
            <a:avLst/>
          </a:prstGeom>
        </p:spPr>
        <p:txBody>
          <a:bodyPr vert="horz" lIns="91440" tIns="45720" rIns="91440" bIns="45720" rtlCol="0" anchor="ct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000" b="0" i="0" u="none" strike="noStrike" kern="1200" cap="none" spc="0" normalizeH="0" baseline="0" noProof="0">
              <a:ln>
                <a:noFill/>
              </a:ln>
              <a:solidFill>
                <a:schemeClr val="tx2"/>
              </a:solidFill>
              <a:effectLst/>
              <a:uLnTx/>
              <a:uFillTx/>
              <a:latin typeface="Arial" panose="020B0604020202020204" pitchFamily="34" charset="0"/>
              <a:ea typeface="宋体" panose="02010600030101010101" pitchFamily="2" charset="-122"/>
              <a:cs typeface="+mn-cs"/>
            </a:endParaRPr>
          </a:p>
        </p:txBody>
      </p:sp>
      <p:sp>
        <p:nvSpPr>
          <p:cNvPr id="24" name="Slide Number Placeholder 6"/>
          <p:cNvSpPr>
            <a:spLocks noGrp="1"/>
          </p:cNvSpPr>
          <p:nvPr>
            <p:ph type="sldNum" sz="quarter" idx="4"/>
          </p:nvPr>
        </p:nvSpPr>
        <p:spPr>
          <a:xfrm>
            <a:off x="3990975" y="6249988"/>
            <a:ext cx="1162050" cy="365125"/>
          </a:xfrm>
          <a:prstGeom prst="rect">
            <a:avLst/>
          </a:prstGeom>
        </p:spPr>
        <p:txBody>
          <a:bodyPr vert="horz" wrap="square" lIns="91440" tIns="45720" rIns="91440" bIns="45720" numCol="1" anchor="ctr" anchorCtr="0" compatLnSpc="1"/>
          <a:lstStyle/>
          <a:p>
            <a:pPr algn="ctr"/>
            <a:fld id="{9A0DB2DC-4C9A-4742-B13C-FB6460FD3503}" type="slidenum">
              <a:rPr lang="en-US" altLang="zh-CN" dirty="0"/>
              <a:t>‹#›</a:t>
            </a:fld>
            <a:endParaRPr lang="en-US" altLang="zh-CN" dirty="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图片与标题">
    <p:bg>
      <p:bgPr>
        <a:solidFill>
          <a:schemeClr val="bg1"/>
        </a:solidFill>
        <a:effectLst/>
      </p:bgPr>
    </p:bg>
    <p:spTree>
      <p:nvGrpSpPr>
        <p:cNvPr id="1" name=""/>
        <p:cNvGrpSpPr/>
        <p:nvPr/>
      </p:nvGrpSpPr>
      <p:grpSpPr>
        <a:xfrm>
          <a:off x="0" y="0"/>
          <a:ext cx="0" cy="0"/>
          <a:chOff x="0" y="0"/>
          <a:chExt cx="0" cy="0"/>
        </a:xfrm>
      </p:grpSpPr>
      <p:sp>
        <p:nvSpPr>
          <p:cNvPr id="15" name="Rounded Rectangle 14"/>
          <p:cNvSpPr/>
          <p:nvPr/>
        </p:nvSpPr>
        <p:spPr>
          <a:xfrm>
            <a:off x="228600" y="228600"/>
            <a:ext cx="8696325" cy="6035675"/>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grpSp>
        <p:nvGrpSpPr>
          <p:cNvPr id="7171" name="Group 8"/>
          <p:cNvGrpSpPr>
            <a:grpSpLocks noChangeAspect="1"/>
          </p:cNvGrpSpPr>
          <p:nvPr/>
        </p:nvGrpSpPr>
        <p:grpSpPr>
          <a:xfrm>
            <a:off x="211138" y="5354638"/>
            <a:ext cx="8723312" cy="1330325"/>
            <a:chOff x="-3905250" y="4294188"/>
            <a:chExt cx="13011150" cy="1892300"/>
          </a:xfrm>
        </p:grpSpPr>
        <p:sp>
          <p:nvSpPr>
            <p:cNvPr id="7177" name="Freeform 14"/>
            <p:cNvSpPr/>
            <p:nvPr/>
          </p:nvSpPr>
          <p:spPr>
            <a:xfrm>
              <a:off x="4810125" y="4500563"/>
              <a:ext cx="4295775" cy="1016000"/>
            </a:xfrm>
            <a:custGeom>
              <a:avLst/>
              <a:gdLst/>
              <a:ahLst/>
              <a:cxnLst>
                <a:cxn ang="0">
                  <a:pos x="4286250" y="0"/>
                </a:cxn>
                <a:cxn ang="0">
                  <a:pos x="4286250" y="0"/>
                </a:cxn>
                <a:cxn ang="0">
                  <a:pos x="4105275" y="28575"/>
                </a:cxn>
                <a:cxn ang="0">
                  <a:pos x="3921125" y="60325"/>
                </a:cxn>
                <a:cxn ang="0">
                  <a:pos x="3733800" y="95250"/>
                </a:cxn>
                <a:cxn ang="0">
                  <a:pos x="3540125" y="130175"/>
                </a:cxn>
                <a:cxn ang="0">
                  <a:pos x="3343275" y="171450"/>
                </a:cxn>
                <a:cxn ang="0">
                  <a:pos x="3140075" y="212725"/>
                </a:cxn>
                <a:cxn ang="0">
                  <a:pos x="2933700" y="260350"/>
                </a:cxn>
                <a:cxn ang="0">
                  <a:pos x="2720975" y="307975"/>
                </a:cxn>
                <a:cxn ang="0">
                  <a:pos x="2336800" y="400050"/>
                </a:cxn>
                <a:cxn ang="0">
                  <a:pos x="1962150" y="482600"/>
                </a:cxn>
                <a:cxn ang="0">
                  <a:pos x="1603375" y="558800"/>
                </a:cxn>
                <a:cxn ang="0">
                  <a:pos x="1257300" y="631825"/>
                </a:cxn>
                <a:cxn ang="0">
                  <a:pos x="927100" y="695325"/>
                </a:cxn>
                <a:cxn ang="0">
                  <a:pos x="606425" y="752475"/>
                </a:cxn>
                <a:cxn ang="0">
                  <a:pos x="298450" y="806450"/>
                </a:cxn>
                <a:cxn ang="0">
                  <a:pos x="0" y="854075"/>
                </a:cxn>
                <a:cxn ang="0">
                  <a:pos x="206375" y="882650"/>
                </a:cxn>
                <a:cxn ang="0">
                  <a:pos x="403225" y="908050"/>
                </a:cxn>
                <a:cxn ang="0">
                  <a:pos x="593725" y="930275"/>
                </a:cxn>
                <a:cxn ang="0">
                  <a:pos x="781050" y="949325"/>
                </a:cxn>
                <a:cxn ang="0">
                  <a:pos x="962025" y="968375"/>
                </a:cxn>
                <a:cxn ang="0">
                  <a:pos x="1136650" y="981075"/>
                </a:cxn>
                <a:cxn ang="0">
                  <a:pos x="1304925" y="993775"/>
                </a:cxn>
                <a:cxn ang="0">
                  <a:pos x="1470025" y="1003300"/>
                </a:cxn>
                <a:cxn ang="0">
                  <a:pos x="1631950" y="1009650"/>
                </a:cxn>
                <a:cxn ang="0">
                  <a:pos x="1787525" y="1012825"/>
                </a:cxn>
                <a:cxn ang="0">
                  <a:pos x="1936750" y="1016000"/>
                </a:cxn>
                <a:cxn ang="0">
                  <a:pos x="2082800" y="1016000"/>
                </a:cxn>
                <a:cxn ang="0">
                  <a:pos x="2225675" y="1012825"/>
                </a:cxn>
                <a:cxn ang="0">
                  <a:pos x="2365375" y="1009650"/>
                </a:cxn>
                <a:cxn ang="0">
                  <a:pos x="2498725" y="1003300"/>
                </a:cxn>
                <a:cxn ang="0">
                  <a:pos x="2628900" y="993775"/>
                </a:cxn>
                <a:cxn ang="0">
                  <a:pos x="2752725" y="984250"/>
                </a:cxn>
                <a:cxn ang="0">
                  <a:pos x="2876550" y="971550"/>
                </a:cxn>
                <a:cxn ang="0">
                  <a:pos x="2994025" y="955675"/>
                </a:cxn>
                <a:cxn ang="0">
                  <a:pos x="3111500" y="939800"/>
                </a:cxn>
                <a:cxn ang="0">
                  <a:pos x="3222625" y="920750"/>
                </a:cxn>
                <a:cxn ang="0">
                  <a:pos x="3333750" y="901700"/>
                </a:cxn>
                <a:cxn ang="0">
                  <a:pos x="3438525" y="879475"/>
                </a:cxn>
                <a:cxn ang="0">
                  <a:pos x="3543300" y="857250"/>
                </a:cxn>
                <a:cxn ang="0">
                  <a:pos x="3644900" y="831850"/>
                </a:cxn>
                <a:cxn ang="0">
                  <a:pos x="3743325" y="806450"/>
                </a:cxn>
                <a:cxn ang="0">
                  <a:pos x="3838575" y="777875"/>
                </a:cxn>
                <a:cxn ang="0">
                  <a:pos x="3933825" y="749300"/>
                </a:cxn>
                <a:cxn ang="0">
                  <a:pos x="4114800" y="685800"/>
                </a:cxn>
                <a:cxn ang="0">
                  <a:pos x="4289425" y="619125"/>
                </a:cxn>
                <a:cxn ang="0">
                  <a:pos x="4295775" y="615950"/>
                </a:cxn>
                <a:cxn ang="0">
                  <a:pos x="4295775" y="0"/>
                </a:cxn>
                <a:cxn ang="0">
                  <a:pos x="4286250" y="0"/>
                </a:cxn>
              </a:cxnLst>
              <a:rect l="0" t="0" r="0" b="0"/>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w="9525">
              <a:noFill/>
            </a:ln>
          </p:spPr>
          <p:txBody>
            <a:bodyPr/>
            <a:lstStyle/>
            <a:p>
              <a:endParaRPr lang="zh-CN" altLang="en-US"/>
            </a:p>
          </p:txBody>
        </p:sp>
        <p:sp>
          <p:nvSpPr>
            <p:cNvPr id="7178" name="Freeform 18"/>
            <p:cNvSpPr/>
            <p:nvPr/>
          </p:nvSpPr>
          <p:spPr>
            <a:xfrm>
              <a:off x="-309563" y="4318000"/>
              <a:ext cx="8280401" cy="1209675"/>
            </a:xfrm>
            <a:custGeom>
              <a:avLst/>
              <a:gdLst/>
              <a:ahLst/>
              <a:cxnLst>
                <a:cxn ang="0">
                  <a:pos x="8280401" y="1133475"/>
                </a:cxn>
                <a:cxn ang="0">
                  <a:pos x="7912101" y="1089025"/>
                </a:cxn>
                <a:cxn ang="0">
                  <a:pos x="7108826" y="968375"/>
                </a:cxn>
                <a:cxn ang="0">
                  <a:pos x="6213476" y="806450"/>
                </a:cxn>
                <a:cxn ang="0">
                  <a:pos x="5216526" y="593725"/>
                </a:cxn>
                <a:cxn ang="0">
                  <a:pos x="4464051" y="422275"/>
                </a:cxn>
                <a:cxn ang="0">
                  <a:pos x="4057650" y="333375"/>
                </a:cxn>
                <a:cxn ang="0">
                  <a:pos x="3663950" y="257175"/>
                </a:cxn>
                <a:cxn ang="0">
                  <a:pos x="3292475" y="190500"/>
                </a:cxn>
                <a:cxn ang="0">
                  <a:pos x="2936875" y="136525"/>
                </a:cxn>
                <a:cxn ang="0">
                  <a:pos x="2432050" y="73025"/>
                </a:cxn>
                <a:cxn ang="0">
                  <a:pos x="1822450" y="22225"/>
                </a:cxn>
                <a:cxn ang="0">
                  <a:pos x="1273175" y="0"/>
                </a:cxn>
                <a:cxn ang="0">
                  <a:pos x="787400" y="6350"/>
                </a:cxn>
                <a:cxn ang="0">
                  <a:pos x="365125" y="31750"/>
                </a:cxn>
                <a:cxn ang="0">
                  <a:pos x="0" y="76200"/>
                </a:cxn>
                <a:cxn ang="0">
                  <a:pos x="498475" y="136525"/>
                </a:cxn>
                <a:cxn ang="0">
                  <a:pos x="1035050" y="222250"/>
                </a:cxn>
                <a:cxn ang="0">
                  <a:pos x="1609725" y="333375"/>
                </a:cxn>
                <a:cxn ang="0">
                  <a:pos x="2225675" y="469900"/>
                </a:cxn>
                <a:cxn ang="0">
                  <a:pos x="3321050" y="714375"/>
                </a:cxn>
                <a:cxn ang="0">
                  <a:pos x="4067175" y="863600"/>
                </a:cxn>
                <a:cxn ang="0">
                  <a:pos x="4527551" y="949325"/>
                </a:cxn>
                <a:cxn ang="0">
                  <a:pos x="4965701" y="1019175"/>
                </a:cxn>
                <a:cxn ang="0">
                  <a:pos x="5378451" y="1076325"/>
                </a:cxn>
                <a:cxn ang="0">
                  <a:pos x="5765801" y="1123950"/>
                </a:cxn>
                <a:cxn ang="0">
                  <a:pos x="6134101" y="1162050"/>
                </a:cxn>
                <a:cxn ang="0">
                  <a:pos x="6477001" y="1187450"/>
                </a:cxn>
                <a:cxn ang="0">
                  <a:pos x="6804026" y="1203325"/>
                </a:cxn>
                <a:cxn ang="0">
                  <a:pos x="7108826" y="1209675"/>
                </a:cxn>
                <a:cxn ang="0">
                  <a:pos x="7397751" y="1206500"/>
                </a:cxn>
                <a:cxn ang="0">
                  <a:pos x="7667626" y="1196975"/>
                </a:cxn>
                <a:cxn ang="0">
                  <a:pos x="7924801" y="1174750"/>
                </a:cxn>
                <a:cxn ang="0">
                  <a:pos x="8166101" y="1149350"/>
                </a:cxn>
              </a:cxnLst>
              <a:rect l="0" t="0" r="0" b="0"/>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w="9525">
              <a:noFill/>
            </a:ln>
          </p:spPr>
          <p:txBody>
            <a:bodyPr/>
            <a:lstStyle/>
            <a:p>
              <a:endParaRPr lang="zh-CN" altLang="en-US"/>
            </a:p>
          </p:txBody>
        </p:sp>
        <p:sp>
          <p:nvSpPr>
            <p:cNvPr id="7179" name="Freeform 22"/>
            <p:cNvSpPr/>
            <p:nvPr/>
          </p:nvSpPr>
          <p:spPr>
            <a:xfrm>
              <a:off x="3175" y="4335463"/>
              <a:ext cx="8166100" cy="1101725"/>
            </a:xfrm>
            <a:custGeom>
              <a:avLst/>
              <a:gdLst/>
              <a:ahLst/>
              <a:cxnLst>
                <a:cxn ang="0">
                  <a:pos x="0" y="111125"/>
                </a:cxn>
                <a:cxn ang="0">
                  <a:pos x="0" y="111125"/>
                </a:cxn>
                <a:cxn ang="0">
                  <a:pos x="28575" y="104775"/>
                </a:cxn>
                <a:cxn ang="0">
                  <a:pos x="114300" y="88900"/>
                </a:cxn>
                <a:cxn ang="0">
                  <a:pos x="260350" y="66675"/>
                </a:cxn>
                <a:cxn ang="0">
                  <a:pos x="355600" y="53975"/>
                </a:cxn>
                <a:cxn ang="0">
                  <a:pos x="466725" y="41275"/>
                </a:cxn>
                <a:cxn ang="0">
                  <a:pos x="590550" y="31750"/>
                </a:cxn>
                <a:cxn ang="0">
                  <a:pos x="733425" y="22225"/>
                </a:cxn>
                <a:cxn ang="0">
                  <a:pos x="889000" y="12700"/>
                </a:cxn>
                <a:cxn ang="0">
                  <a:pos x="1063625" y="6350"/>
                </a:cxn>
                <a:cxn ang="0">
                  <a:pos x="1254125" y="3175"/>
                </a:cxn>
                <a:cxn ang="0">
                  <a:pos x="1460500" y="0"/>
                </a:cxn>
                <a:cxn ang="0">
                  <a:pos x="1682750" y="3175"/>
                </a:cxn>
                <a:cxn ang="0">
                  <a:pos x="1920875" y="9525"/>
                </a:cxn>
                <a:cxn ang="0">
                  <a:pos x="2178050" y="22225"/>
                </a:cxn>
                <a:cxn ang="0">
                  <a:pos x="2451100" y="38100"/>
                </a:cxn>
                <a:cxn ang="0">
                  <a:pos x="2740025" y="63500"/>
                </a:cxn>
                <a:cxn ang="0">
                  <a:pos x="3048000" y="92075"/>
                </a:cxn>
                <a:cxn ang="0">
                  <a:pos x="3375025" y="127000"/>
                </a:cxn>
                <a:cxn ang="0">
                  <a:pos x="3717925" y="168275"/>
                </a:cxn>
                <a:cxn ang="0">
                  <a:pos x="4079875" y="219075"/>
                </a:cxn>
                <a:cxn ang="0">
                  <a:pos x="4457700" y="276225"/>
                </a:cxn>
                <a:cxn ang="0">
                  <a:pos x="4854575" y="342900"/>
                </a:cxn>
                <a:cxn ang="0">
                  <a:pos x="5270500" y="422275"/>
                </a:cxn>
                <a:cxn ang="0">
                  <a:pos x="5705475" y="508000"/>
                </a:cxn>
                <a:cxn ang="0">
                  <a:pos x="6159500" y="603250"/>
                </a:cxn>
                <a:cxn ang="0">
                  <a:pos x="6632575" y="711200"/>
                </a:cxn>
                <a:cxn ang="0">
                  <a:pos x="7124700" y="828675"/>
                </a:cxn>
                <a:cxn ang="0">
                  <a:pos x="7635875" y="958850"/>
                </a:cxn>
                <a:cxn ang="0">
                  <a:pos x="8166100" y="1101725"/>
                </a:cxn>
              </a:cxnLst>
              <a:rect l="0" t="0" r="0" b="0"/>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cap="flat" cmpd="sng">
              <a:solidFill>
                <a:srgbClr val="FFFFFF">
                  <a:alpha val="100000"/>
                </a:srgbClr>
              </a:solidFill>
              <a:prstDash val="solid"/>
              <a:round/>
              <a:headEnd type="none" w="med" len="med"/>
              <a:tailEnd type="none" w="med" len="med"/>
            </a:ln>
          </p:spPr>
          <p:txBody>
            <a:bodyPr/>
            <a:lstStyle/>
            <a:p>
              <a:endParaRPr lang="zh-CN" altLang="en-US"/>
            </a:p>
          </p:txBody>
        </p:sp>
        <p:sp>
          <p:nvSpPr>
            <p:cNvPr id="7180" name="Freeform 26"/>
            <p:cNvSpPr/>
            <p:nvPr/>
          </p:nvSpPr>
          <p:spPr>
            <a:xfrm>
              <a:off x="4156075" y="4316413"/>
              <a:ext cx="4940300" cy="927100"/>
            </a:xfrm>
            <a:custGeom>
              <a:avLst/>
              <a:gdLst/>
              <a:ahLst/>
              <a:cxnLst>
                <a:cxn ang="0">
                  <a:pos x="0" y="927100"/>
                </a:cxn>
                <a:cxn ang="0">
                  <a:pos x="0" y="927100"/>
                </a:cxn>
                <a:cxn ang="0">
                  <a:pos x="142875" y="889000"/>
                </a:cxn>
                <a:cxn ang="0">
                  <a:pos x="533400" y="790575"/>
                </a:cxn>
                <a:cxn ang="0">
                  <a:pos x="803275" y="723900"/>
                </a:cxn>
                <a:cxn ang="0">
                  <a:pos x="1114425" y="650875"/>
                </a:cxn>
                <a:cxn ang="0">
                  <a:pos x="1460500" y="571500"/>
                </a:cxn>
                <a:cxn ang="0">
                  <a:pos x="1831975" y="485775"/>
                </a:cxn>
                <a:cxn ang="0">
                  <a:pos x="2225675" y="403225"/>
                </a:cxn>
                <a:cxn ang="0">
                  <a:pos x="2628900" y="320675"/>
                </a:cxn>
                <a:cxn ang="0">
                  <a:pos x="3041650" y="244475"/>
                </a:cxn>
                <a:cxn ang="0">
                  <a:pos x="3451225" y="171450"/>
                </a:cxn>
                <a:cxn ang="0">
                  <a:pos x="3654425" y="139700"/>
                </a:cxn>
                <a:cxn ang="0">
                  <a:pos x="3851275" y="107950"/>
                </a:cxn>
                <a:cxn ang="0">
                  <a:pos x="4048125" y="82550"/>
                </a:cxn>
                <a:cxn ang="0">
                  <a:pos x="4238625" y="57150"/>
                </a:cxn>
                <a:cxn ang="0">
                  <a:pos x="4425950" y="38100"/>
                </a:cxn>
                <a:cxn ang="0">
                  <a:pos x="4603750" y="22225"/>
                </a:cxn>
                <a:cxn ang="0">
                  <a:pos x="4775200" y="9525"/>
                </a:cxn>
                <a:cxn ang="0">
                  <a:pos x="4940300" y="0"/>
                </a:cxn>
              </a:cxnLst>
              <a:rect l="0" t="0" r="0" b="0"/>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cap="flat" cmpd="sng">
              <a:solidFill>
                <a:srgbClr val="FFFFFF">
                  <a:alpha val="100000"/>
                </a:srgbClr>
              </a:solidFill>
              <a:prstDash val="solid"/>
              <a:round/>
              <a:headEnd type="none" w="med" len="med"/>
              <a:tailEnd type="none" w="med" len="med"/>
            </a:ln>
          </p:spPr>
          <p:txBody>
            <a:bodyPr/>
            <a:lstStyle/>
            <a:p>
              <a:endParaRPr lang="zh-CN" altLang="en-US"/>
            </a:p>
          </p:txBody>
        </p:sp>
        <p:sp useBgFill="1">
          <p:nvSpPr>
            <p:cNvPr id="7181" name="Freeform 10"/>
            <p:cNvSpPr/>
            <p:nvPr/>
          </p:nvSpPr>
          <p:spPr>
            <a:xfrm>
              <a:off x="-3905250" y="4294188"/>
              <a:ext cx="13011150" cy="1892300"/>
            </a:xfrm>
            <a:custGeom>
              <a:avLst/>
              <a:gdLst/>
              <a:ahLst/>
              <a:cxnLst>
                <a:cxn ang="0">
                  <a:pos x="13004800" y="812800"/>
                </a:cxn>
                <a:cxn ang="0">
                  <a:pos x="12763500" y="904875"/>
                </a:cxn>
                <a:cxn ang="0">
                  <a:pos x="12506325" y="984250"/>
                </a:cxn>
                <a:cxn ang="0">
                  <a:pos x="12233275" y="1057275"/>
                </a:cxn>
                <a:cxn ang="0">
                  <a:pos x="11941175" y="1114425"/>
                </a:cxn>
                <a:cxn ang="0">
                  <a:pos x="11623675" y="1158875"/>
                </a:cxn>
                <a:cxn ang="0">
                  <a:pos x="11280775" y="1190625"/>
                </a:cxn>
                <a:cxn ang="0">
                  <a:pos x="10909300" y="1209675"/>
                </a:cxn>
                <a:cxn ang="0">
                  <a:pos x="10506075" y="1206500"/>
                </a:cxn>
                <a:cxn ang="0">
                  <a:pos x="10067925" y="1190625"/>
                </a:cxn>
                <a:cxn ang="0">
                  <a:pos x="9591675" y="1152525"/>
                </a:cxn>
                <a:cxn ang="0">
                  <a:pos x="9074150" y="1095375"/>
                </a:cxn>
                <a:cxn ang="0">
                  <a:pos x="8515350" y="1019175"/>
                </a:cxn>
                <a:cxn ang="0">
                  <a:pos x="7908925" y="917575"/>
                </a:cxn>
                <a:cxn ang="0">
                  <a:pos x="7251700" y="793750"/>
                </a:cxn>
                <a:cxn ang="0">
                  <a:pos x="6543675" y="644525"/>
                </a:cxn>
                <a:cxn ang="0">
                  <a:pos x="5778500" y="469900"/>
                </a:cxn>
                <a:cxn ang="0">
                  <a:pos x="5016500" y="304800"/>
                </a:cxn>
                <a:cxn ang="0">
                  <a:pos x="4314825" y="177800"/>
                </a:cxn>
                <a:cxn ang="0">
                  <a:pos x="3673475" y="88900"/>
                </a:cxn>
                <a:cxn ang="0">
                  <a:pos x="3092450" y="31750"/>
                </a:cxn>
                <a:cxn ang="0">
                  <a:pos x="2565400" y="3175"/>
                </a:cxn>
                <a:cxn ang="0">
                  <a:pos x="2092325" y="0"/>
                </a:cxn>
                <a:cxn ang="0">
                  <a:pos x="1673225" y="15875"/>
                </a:cxn>
                <a:cxn ang="0">
                  <a:pos x="1304925" y="47625"/>
                </a:cxn>
                <a:cxn ang="0">
                  <a:pos x="984250" y="92075"/>
                </a:cxn>
                <a:cxn ang="0">
                  <a:pos x="714375" y="146050"/>
                </a:cxn>
                <a:cxn ang="0">
                  <a:pos x="488950" y="200025"/>
                </a:cxn>
                <a:cxn ang="0">
                  <a:pos x="307975" y="254000"/>
                </a:cxn>
                <a:cxn ang="0">
                  <a:pos x="171450" y="304800"/>
                </a:cxn>
                <a:cxn ang="0">
                  <a:pos x="19050" y="371475"/>
                </a:cxn>
                <a:cxn ang="0">
                  <a:pos x="0" y="1892300"/>
                </a:cxn>
                <a:cxn ang="0">
                  <a:pos x="13011150" y="1882775"/>
                </a:cxn>
                <a:cxn ang="0">
                  <a:pos x="13004800" y="812800"/>
                </a:cxn>
              </a:cxnLst>
              <a:rect l="0" t="0" r="0" b="0"/>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w="9525">
              <a:noFill/>
            </a:ln>
          </p:spPr>
          <p:txBody>
            <a:bodyPr/>
            <a:lstStyle/>
            <a:p>
              <a:endParaRPr lang="zh-CN" alt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zh-CN" altLang="en-US" noProof="1"/>
              <a:t>单击此处编辑母版标题样式</a:t>
            </a:r>
            <a:endParaRPr lang="en-US" noProof="1"/>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noProof="1"/>
              <a:t>单击此处编辑母版文本样式</a:t>
            </a:r>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vert="horz" wrap="square" lIns="91440" tIns="45720" rIns="91440" bIns="45720" numCol="1" rtlCol="0" anchor="t" anchorCtr="0" compatLnSpc="1">
            <a:normAutofit/>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ctr" defTabSz="914400" rtl="0" eaLnBrk="1" fontAlgn="base" latinLnBrk="0" hangingPunct="1">
              <a:lnSpc>
                <a:spcPct val="100000"/>
              </a:lnSpc>
              <a:spcBef>
                <a:spcPct val="20000"/>
              </a:spcBef>
              <a:spcAft>
                <a:spcPct val="0"/>
              </a:spcAft>
              <a:buClr>
                <a:schemeClr val="accent1"/>
              </a:buClr>
              <a:buSzPct val="100000"/>
              <a:buFont typeface="Symbol" panose="05050102010706020507" pitchFamily="18" charset="2"/>
              <a:buNone/>
              <a:defRPr/>
            </a:pPr>
            <a:r>
              <a:rPr kumimoji="0" lang="zh-CN" altLang="en-US" sz="3200" b="0" i="0" u="none" strike="noStrike" kern="1200" cap="none" spc="0" normalizeH="0" baseline="0" noProof="0">
                <a:ln>
                  <a:noFill/>
                </a:ln>
                <a:solidFill>
                  <a:schemeClr val="bg1"/>
                </a:solidFill>
                <a:effectLst/>
                <a:uLnTx/>
                <a:uFillTx/>
                <a:latin typeface="+mn-lt"/>
                <a:ea typeface="+mn-ea"/>
                <a:cs typeface="+mn-cs"/>
              </a:rPr>
              <a:t>单击图标添加图片</a:t>
            </a:r>
            <a:endParaRPr kumimoji="0" lang="en-US" sz="3200" b="0" i="0" u="none" strike="noStrike" kern="1200" cap="none" spc="0" normalizeH="0" baseline="0" noProof="0" dirty="0">
              <a:ln>
                <a:noFill/>
              </a:ln>
              <a:solidFill>
                <a:schemeClr val="bg1"/>
              </a:solidFill>
              <a:effectLst/>
              <a:uLnTx/>
              <a:uFillTx/>
              <a:latin typeface="+mn-lt"/>
              <a:ea typeface="+mn-ea"/>
              <a:cs typeface="+mn-cs"/>
            </a:endParaRPr>
          </a:p>
        </p:txBody>
      </p:sp>
      <p:sp>
        <p:nvSpPr>
          <p:cNvPr id="22" name="Date Placeholder 4"/>
          <p:cNvSpPr>
            <a:spLocks noGrp="1"/>
          </p:cNvSpPr>
          <p:nvPr>
            <p:ph type="dt" sz="half" idx="12"/>
          </p:nvPr>
        </p:nvSpPr>
        <p:spPr>
          <a:xfrm>
            <a:off x="5164138" y="6249988"/>
            <a:ext cx="3786188" cy="365125"/>
          </a:xfrm>
          <a:prstGeom prst="rect">
            <a:avLst/>
          </a:prstGeom>
        </p:spPr>
        <p:txBody>
          <a:bodyPr vert="horz" lIns="91440" tIns="45720" rIns="91440" bIns="45720" rtlCol="0" anchor="ct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n-US" altLang="zh-CN" sz="1000" b="0" i="0" u="none" strike="noStrike" kern="1200" cap="none" spc="0" normalizeH="0" baseline="0" noProof="0">
              <a:ln>
                <a:noFill/>
              </a:ln>
              <a:solidFill>
                <a:schemeClr val="tx2"/>
              </a:solidFill>
              <a:effectLst/>
              <a:uLnTx/>
              <a:uFillTx/>
              <a:latin typeface="Arial" panose="020B0604020202020204" pitchFamily="34" charset="0"/>
              <a:ea typeface="宋体" panose="02010600030101010101" pitchFamily="2" charset="-122"/>
              <a:cs typeface="+mn-cs"/>
            </a:endParaRPr>
          </a:p>
        </p:txBody>
      </p:sp>
      <p:sp>
        <p:nvSpPr>
          <p:cNvPr id="23" name="Footer Placeholder 5"/>
          <p:cNvSpPr>
            <a:spLocks noGrp="1"/>
          </p:cNvSpPr>
          <p:nvPr>
            <p:ph type="ftr" sz="quarter" idx="3"/>
          </p:nvPr>
        </p:nvSpPr>
        <p:spPr>
          <a:xfrm>
            <a:off x="193675" y="6249988"/>
            <a:ext cx="3786188" cy="365125"/>
          </a:xfrm>
          <a:prstGeom prst="rect">
            <a:avLst/>
          </a:prstGeom>
        </p:spPr>
        <p:txBody>
          <a:bodyPr vert="horz" lIns="91440" tIns="45720" rIns="91440" bIns="45720" rtlCol="0" anchor="ct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000" b="0" i="0" u="none" strike="noStrike" kern="1200" cap="none" spc="0" normalizeH="0" baseline="0" noProof="0">
              <a:ln>
                <a:noFill/>
              </a:ln>
              <a:solidFill>
                <a:schemeClr val="tx2"/>
              </a:solidFill>
              <a:effectLst/>
              <a:uLnTx/>
              <a:uFillTx/>
              <a:latin typeface="Arial" panose="020B0604020202020204" pitchFamily="34" charset="0"/>
              <a:ea typeface="宋体" panose="02010600030101010101" pitchFamily="2" charset="-122"/>
              <a:cs typeface="+mn-cs"/>
            </a:endParaRPr>
          </a:p>
        </p:txBody>
      </p:sp>
      <p:sp>
        <p:nvSpPr>
          <p:cNvPr id="24" name="Slide Number Placeholder 6"/>
          <p:cNvSpPr>
            <a:spLocks noGrp="1"/>
          </p:cNvSpPr>
          <p:nvPr>
            <p:ph type="sldNum" sz="quarter" idx="4"/>
          </p:nvPr>
        </p:nvSpPr>
        <p:spPr>
          <a:xfrm>
            <a:off x="3990975" y="6249988"/>
            <a:ext cx="1162050" cy="365125"/>
          </a:xfrm>
          <a:prstGeom prst="rect">
            <a:avLst/>
          </a:prstGeom>
        </p:spPr>
        <p:txBody>
          <a:bodyPr vert="horz" wrap="square" lIns="91440" tIns="45720" rIns="91440" bIns="45720" numCol="1" anchor="ctr" anchorCtr="0" compatLnSpc="1"/>
          <a:lstStyle/>
          <a:p>
            <a:pPr algn="ctr"/>
            <a:fld id="{9A0DB2DC-4C9A-4742-B13C-FB6460FD3503}" type="slidenum">
              <a:rPr lang="en-US" altLang="zh-CN" dirty="0"/>
              <a:t>‹#›</a:t>
            </a:fld>
            <a:endParaRPr lang="en-US" altLang="zh-CN" dirty="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noProof="1"/>
              <a:t>单击此处编辑母版标题样式</a:t>
            </a:r>
            <a:endParaRPr lang="en-US" noProof="1"/>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endParaRPr lang="en-US" noProof="1"/>
          </a:p>
        </p:txBody>
      </p:sp>
      <p:sp>
        <p:nvSpPr>
          <p:cNvPr id="4" name="日期占位符 3"/>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n-US" altLang="zh-CN" sz="1000" b="0" i="0" u="none" strike="noStrike" kern="1200" cap="none" spc="0" normalizeH="0" baseline="0" noProof="0">
              <a:ln>
                <a:noFill/>
              </a:ln>
              <a:solidFill>
                <a:schemeClr val="tx2"/>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000" b="0" i="0" u="none" strike="noStrike" kern="1200" cap="none" spc="0" normalizeH="0" baseline="0" noProof="0">
              <a:ln>
                <a:noFill/>
              </a:ln>
              <a:solidFill>
                <a:schemeClr val="tx2"/>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lvl="0" eaLnBrk="1" hangingPunct="1"/>
            <a:fld id="{9A0DB2DC-4C9A-4742-B13C-FB6460FD3503}" type="slidenum">
              <a:rPr lang="en-US" altLang="zh-CN" dirty="0">
                <a:latin typeface="Arial" panose="020B0604020202020204" pitchFamily="34" charset="0"/>
              </a:rPr>
              <a:t>‹#›</a:t>
            </a:fld>
            <a:endParaRPr lang="en-US" altLang="zh-CN" dirty="0">
              <a:latin typeface="Arial" panose="020B0604020202020204" pitchFamily="34" charset="0"/>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itleAndTx" preserve="1">
  <p:cSld name="垂直排列标题与文本">
    <p:bg>
      <p:bgPr>
        <a:solidFill>
          <a:schemeClr val="bg1"/>
        </a:solidFill>
        <a:effectLst/>
      </p:bgPr>
    </p:bg>
    <p:spTree>
      <p:nvGrpSpPr>
        <p:cNvPr id="1" name=""/>
        <p:cNvGrpSpPr/>
        <p:nvPr/>
      </p:nvGrpSpPr>
      <p:grpSpPr>
        <a:xfrm>
          <a:off x="0" y="0"/>
          <a:ext cx="0" cy="0"/>
          <a:chOff x="0" y="0"/>
          <a:chExt cx="0" cy="0"/>
        </a:xfrm>
      </p:grpSpPr>
      <p:sp>
        <p:nvSpPr>
          <p:cNvPr id="15" name="Rounded Rectangle 20"/>
          <p:cNvSpPr/>
          <p:nvPr/>
        </p:nvSpPr>
        <p:spPr bwMode="hidden">
          <a:xfrm>
            <a:off x="228600" y="228600"/>
            <a:ext cx="8696325" cy="1427163"/>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grpSp>
        <p:nvGrpSpPr>
          <p:cNvPr id="8195" name="Group 14"/>
          <p:cNvGrpSpPr>
            <a:grpSpLocks noChangeAspect="1"/>
          </p:cNvGrpSpPr>
          <p:nvPr/>
        </p:nvGrpSpPr>
        <p:grpSpPr>
          <a:xfrm>
            <a:off x="211138" y="714375"/>
            <a:ext cx="8723312" cy="1331913"/>
            <a:chOff x="-3905250" y="4294188"/>
            <a:chExt cx="13011150" cy="1892300"/>
          </a:xfrm>
        </p:grpSpPr>
        <p:sp>
          <p:nvSpPr>
            <p:cNvPr id="8201" name="Freeform 14"/>
            <p:cNvSpPr/>
            <p:nvPr/>
          </p:nvSpPr>
          <p:spPr>
            <a:xfrm>
              <a:off x="4810125" y="4500563"/>
              <a:ext cx="4295775" cy="1016000"/>
            </a:xfrm>
            <a:custGeom>
              <a:avLst/>
              <a:gdLst/>
              <a:ahLst/>
              <a:cxnLst>
                <a:cxn ang="0">
                  <a:pos x="4286250" y="0"/>
                </a:cxn>
                <a:cxn ang="0">
                  <a:pos x="4286250" y="0"/>
                </a:cxn>
                <a:cxn ang="0">
                  <a:pos x="4105275" y="28575"/>
                </a:cxn>
                <a:cxn ang="0">
                  <a:pos x="3921125" y="60325"/>
                </a:cxn>
                <a:cxn ang="0">
                  <a:pos x="3733800" y="95250"/>
                </a:cxn>
                <a:cxn ang="0">
                  <a:pos x="3540125" y="130175"/>
                </a:cxn>
                <a:cxn ang="0">
                  <a:pos x="3343275" y="171450"/>
                </a:cxn>
                <a:cxn ang="0">
                  <a:pos x="3140075" y="212725"/>
                </a:cxn>
                <a:cxn ang="0">
                  <a:pos x="2933700" y="260350"/>
                </a:cxn>
                <a:cxn ang="0">
                  <a:pos x="2720975" y="307975"/>
                </a:cxn>
                <a:cxn ang="0">
                  <a:pos x="2336800" y="400050"/>
                </a:cxn>
                <a:cxn ang="0">
                  <a:pos x="1962150" y="482600"/>
                </a:cxn>
                <a:cxn ang="0">
                  <a:pos x="1603375" y="558800"/>
                </a:cxn>
                <a:cxn ang="0">
                  <a:pos x="1257300" y="631825"/>
                </a:cxn>
                <a:cxn ang="0">
                  <a:pos x="927100" y="695325"/>
                </a:cxn>
                <a:cxn ang="0">
                  <a:pos x="606425" y="752475"/>
                </a:cxn>
                <a:cxn ang="0">
                  <a:pos x="298450" y="806450"/>
                </a:cxn>
                <a:cxn ang="0">
                  <a:pos x="0" y="854075"/>
                </a:cxn>
                <a:cxn ang="0">
                  <a:pos x="206375" y="882650"/>
                </a:cxn>
                <a:cxn ang="0">
                  <a:pos x="403225" y="908050"/>
                </a:cxn>
                <a:cxn ang="0">
                  <a:pos x="593725" y="930275"/>
                </a:cxn>
                <a:cxn ang="0">
                  <a:pos x="781050" y="949325"/>
                </a:cxn>
                <a:cxn ang="0">
                  <a:pos x="962025" y="968375"/>
                </a:cxn>
                <a:cxn ang="0">
                  <a:pos x="1136650" y="981075"/>
                </a:cxn>
                <a:cxn ang="0">
                  <a:pos x="1304925" y="993775"/>
                </a:cxn>
                <a:cxn ang="0">
                  <a:pos x="1470025" y="1003300"/>
                </a:cxn>
                <a:cxn ang="0">
                  <a:pos x="1631950" y="1009650"/>
                </a:cxn>
                <a:cxn ang="0">
                  <a:pos x="1787525" y="1012825"/>
                </a:cxn>
                <a:cxn ang="0">
                  <a:pos x="1936750" y="1016000"/>
                </a:cxn>
                <a:cxn ang="0">
                  <a:pos x="2082800" y="1016000"/>
                </a:cxn>
                <a:cxn ang="0">
                  <a:pos x="2225675" y="1012825"/>
                </a:cxn>
                <a:cxn ang="0">
                  <a:pos x="2365375" y="1009650"/>
                </a:cxn>
                <a:cxn ang="0">
                  <a:pos x="2498725" y="1003300"/>
                </a:cxn>
                <a:cxn ang="0">
                  <a:pos x="2628900" y="993775"/>
                </a:cxn>
                <a:cxn ang="0">
                  <a:pos x="2752725" y="984250"/>
                </a:cxn>
                <a:cxn ang="0">
                  <a:pos x="2876550" y="971550"/>
                </a:cxn>
                <a:cxn ang="0">
                  <a:pos x="2994025" y="955675"/>
                </a:cxn>
                <a:cxn ang="0">
                  <a:pos x="3111500" y="939800"/>
                </a:cxn>
                <a:cxn ang="0">
                  <a:pos x="3222625" y="920750"/>
                </a:cxn>
                <a:cxn ang="0">
                  <a:pos x="3333750" y="901700"/>
                </a:cxn>
                <a:cxn ang="0">
                  <a:pos x="3438525" y="879475"/>
                </a:cxn>
                <a:cxn ang="0">
                  <a:pos x="3543300" y="857250"/>
                </a:cxn>
                <a:cxn ang="0">
                  <a:pos x="3644900" y="831850"/>
                </a:cxn>
                <a:cxn ang="0">
                  <a:pos x="3743325" y="806450"/>
                </a:cxn>
                <a:cxn ang="0">
                  <a:pos x="3838575" y="777875"/>
                </a:cxn>
                <a:cxn ang="0">
                  <a:pos x="3933825" y="749300"/>
                </a:cxn>
                <a:cxn ang="0">
                  <a:pos x="4114800" y="685800"/>
                </a:cxn>
                <a:cxn ang="0">
                  <a:pos x="4289425" y="619125"/>
                </a:cxn>
                <a:cxn ang="0">
                  <a:pos x="4295775" y="615950"/>
                </a:cxn>
                <a:cxn ang="0">
                  <a:pos x="4295775" y="0"/>
                </a:cxn>
                <a:cxn ang="0">
                  <a:pos x="4286250" y="0"/>
                </a:cxn>
              </a:cxnLst>
              <a:rect l="0" t="0" r="0" b="0"/>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w="9525">
              <a:noFill/>
            </a:ln>
          </p:spPr>
          <p:txBody>
            <a:bodyPr/>
            <a:lstStyle/>
            <a:p>
              <a:endParaRPr lang="zh-CN" altLang="en-US"/>
            </a:p>
          </p:txBody>
        </p:sp>
        <p:sp>
          <p:nvSpPr>
            <p:cNvPr id="8202" name="Freeform 18"/>
            <p:cNvSpPr/>
            <p:nvPr/>
          </p:nvSpPr>
          <p:spPr>
            <a:xfrm>
              <a:off x="-309563" y="4318000"/>
              <a:ext cx="8280401" cy="1209675"/>
            </a:xfrm>
            <a:custGeom>
              <a:avLst/>
              <a:gdLst/>
              <a:ahLst/>
              <a:cxnLst>
                <a:cxn ang="0">
                  <a:pos x="8280401" y="1133475"/>
                </a:cxn>
                <a:cxn ang="0">
                  <a:pos x="7912101" y="1089025"/>
                </a:cxn>
                <a:cxn ang="0">
                  <a:pos x="7108826" y="968375"/>
                </a:cxn>
                <a:cxn ang="0">
                  <a:pos x="6213476" y="806450"/>
                </a:cxn>
                <a:cxn ang="0">
                  <a:pos x="5216526" y="593725"/>
                </a:cxn>
                <a:cxn ang="0">
                  <a:pos x="4464051" y="422275"/>
                </a:cxn>
                <a:cxn ang="0">
                  <a:pos x="4057650" y="333375"/>
                </a:cxn>
                <a:cxn ang="0">
                  <a:pos x="3663950" y="257175"/>
                </a:cxn>
                <a:cxn ang="0">
                  <a:pos x="3292475" y="190500"/>
                </a:cxn>
                <a:cxn ang="0">
                  <a:pos x="2936875" y="136525"/>
                </a:cxn>
                <a:cxn ang="0">
                  <a:pos x="2432050" y="73025"/>
                </a:cxn>
                <a:cxn ang="0">
                  <a:pos x="1822450" y="22225"/>
                </a:cxn>
                <a:cxn ang="0">
                  <a:pos x="1273175" y="0"/>
                </a:cxn>
                <a:cxn ang="0">
                  <a:pos x="787400" y="6350"/>
                </a:cxn>
                <a:cxn ang="0">
                  <a:pos x="365125" y="31750"/>
                </a:cxn>
                <a:cxn ang="0">
                  <a:pos x="0" y="76200"/>
                </a:cxn>
                <a:cxn ang="0">
                  <a:pos x="498475" y="136525"/>
                </a:cxn>
                <a:cxn ang="0">
                  <a:pos x="1035050" y="222250"/>
                </a:cxn>
                <a:cxn ang="0">
                  <a:pos x="1609725" y="333375"/>
                </a:cxn>
                <a:cxn ang="0">
                  <a:pos x="2225675" y="469900"/>
                </a:cxn>
                <a:cxn ang="0">
                  <a:pos x="3321050" y="714375"/>
                </a:cxn>
                <a:cxn ang="0">
                  <a:pos x="4067175" y="863600"/>
                </a:cxn>
                <a:cxn ang="0">
                  <a:pos x="4527551" y="949325"/>
                </a:cxn>
                <a:cxn ang="0">
                  <a:pos x="4965701" y="1019175"/>
                </a:cxn>
                <a:cxn ang="0">
                  <a:pos x="5378451" y="1076325"/>
                </a:cxn>
                <a:cxn ang="0">
                  <a:pos x="5765801" y="1123950"/>
                </a:cxn>
                <a:cxn ang="0">
                  <a:pos x="6134101" y="1162050"/>
                </a:cxn>
                <a:cxn ang="0">
                  <a:pos x="6477001" y="1187450"/>
                </a:cxn>
                <a:cxn ang="0">
                  <a:pos x="6804026" y="1203325"/>
                </a:cxn>
                <a:cxn ang="0">
                  <a:pos x="7108826" y="1209675"/>
                </a:cxn>
                <a:cxn ang="0">
                  <a:pos x="7397751" y="1206500"/>
                </a:cxn>
                <a:cxn ang="0">
                  <a:pos x="7667626" y="1196975"/>
                </a:cxn>
                <a:cxn ang="0">
                  <a:pos x="7924801" y="1174750"/>
                </a:cxn>
                <a:cxn ang="0">
                  <a:pos x="8166101" y="1149350"/>
                </a:cxn>
              </a:cxnLst>
              <a:rect l="0" t="0" r="0" b="0"/>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w="9525">
              <a:noFill/>
            </a:ln>
          </p:spPr>
          <p:txBody>
            <a:bodyPr/>
            <a:lstStyle/>
            <a:p>
              <a:endParaRPr lang="zh-CN" altLang="en-US"/>
            </a:p>
          </p:txBody>
        </p:sp>
        <p:sp>
          <p:nvSpPr>
            <p:cNvPr id="8203" name="Freeform 22"/>
            <p:cNvSpPr/>
            <p:nvPr/>
          </p:nvSpPr>
          <p:spPr>
            <a:xfrm>
              <a:off x="3175" y="4335463"/>
              <a:ext cx="8166100" cy="1101725"/>
            </a:xfrm>
            <a:custGeom>
              <a:avLst/>
              <a:gdLst/>
              <a:ahLst/>
              <a:cxnLst>
                <a:cxn ang="0">
                  <a:pos x="0" y="111125"/>
                </a:cxn>
                <a:cxn ang="0">
                  <a:pos x="0" y="111125"/>
                </a:cxn>
                <a:cxn ang="0">
                  <a:pos x="28575" y="104775"/>
                </a:cxn>
                <a:cxn ang="0">
                  <a:pos x="114300" y="88900"/>
                </a:cxn>
                <a:cxn ang="0">
                  <a:pos x="260350" y="66675"/>
                </a:cxn>
                <a:cxn ang="0">
                  <a:pos x="355600" y="53975"/>
                </a:cxn>
                <a:cxn ang="0">
                  <a:pos x="466725" y="41275"/>
                </a:cxn>
                <a:cxn ang="0">
                  <a:pos x="590550" y="31750"/>
                </a:cxn>
                <a:cxn ang="0">
                  <a:pos x="733425" y="22225"/>
                </a:cxn>
                <a:cxn ang="0">
                  <a:pos x="889000" y="12700"/>
                </a:cxn>
                <a:cxn ang="0">
                  <a:pos x="1063625" y="6350"/>
                </a:cxn>
                <a:cxn ang="0">
                  <a:pos x="1254125" y="3175"/>
                </a:cxn>
                <a:cxn ang="0">
                  <a:pos x="1460500" y="0"/>
                </a:cxn>
                <a:cxn ang="0">
                  <a:pos x="1682750" y="3175"/>
                </a:cxn>
                <a:cxn ang="0">
                  <a:pos x="1920875" y="9525"/>
                </a:cxn>
                <a:cxn ang="0">
                  <a:pos x="2178050" y="22225"/>
                </a:cxn>
                <a:cxn ang="0">
                  <a:pos x="2451100" y="38100"/>
                </a:cxn>
                <a:cxn ang="0">
                  <a:pos x="2740025" y="63500"/>
                </a:cxn>
                <a:cxn ang="0">
                  <a:pos x="3048000" y="92075"/>
                </a:cxn>
                <a:cxn ang="0">
                  <a:pos x="3375025" y="127000"/>
                </a:cxn>
                <a:cxn ang="0">
                  <a:pos x="3717925" y="168275"/>
                </a:cxn>
                <a:cxn ang="0">
                  <a:pos x="4079875" y="219075"/>
                </a:cxn>
                <a:cxn ang="0">
                  <a:pos x="4457700" y="276225"/>
                </a:cxn>
                <a:cxn ang="0">
                  <a:pos x="4854575" y="342900"/>
                </a:cxn>
                <a:cxn ang="0">
                  <a:pos x="5270500" y="422275"/>
                </a:cxn>
                <a:cxn ang="0">
                  <a:pos x="5705475" y="508000"/>
                </a:cxn>
                <a:cxn ang="0">
                  <a:pos x="6159500" y="603250"/>
                </a:cxn>
                <a:cxn ang="0">
                  <a:pos x="6632575" y="711200"/>
                </a:cxn>
                <a:cxn ang="0">
                  <a:pos x="7124700" y="828675"/>
                </a:cxn>
                <a:cxn ang="0">
                  <a:pos x="7635875" y="958850"/>
                </a:cxn>
                <a:cxn ang="0">
                  <a:pos x="8166100" y="1101725"/>
                </a:cxn>
              </a:cxnLst>
              <a:rect l="0" t="0" r="0" b="0"/>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cap="flat" cmpd="sng">
              <a:solidFill>
                <a:srgbClr val="FFFFFF">
                  <a:alpha val="100000"/>
                </a:srgbClr>
              </a:solidFill>
              <a:prstDash val="solid"/>
              <a:round/>
              <a:headEnd type="none" w="med" len="med"/>
              <a:tailEnd type="none" w="med" len="med"/>
            </a:ln>
          </p:spPr>
          <p:txBody>
            <a:bodyPr/>
            <a:lstStyle/>
            <a:p>
              <a:endParaRPr lang="zh-CN" altLang="en-US"/>
            </a:p>
          </p:txBody>
        </p:sp>
        <p:sp>
          <p:nvSpPr>
            <p:cNvPr id="8204" name="Freeform 26"/>
            <p:cNvSpPr/>
            <p:nvPr/>
          </p:nvSpPr>
          <p:spPr>
            <a:xfrm>
              <a:off x="4156075" y="4316413"/>
              <a:ext cx="4940300" cy="927100"/>
            </a:xfrm>
            <a:custGeom>
              <a:avLst/>
              <a:gdLst/>
              <a:ahLst/>
              <a:cxnLst>
                <a:cxn ang="0">
                  <a:pos x="0" y="927100"/>
                </a:cxn>
                <a:cxn ang="0">
                  <a:pos x="0" y="927100"/>
                </a:cxn>
                <a:cxn ang="0">
                  <a:pos x="142875" y="889000"/>
                </a:cxn>
                <a:cxn ang="0">
                  <a:pos x="533400" y="790575"/>
                </a:cxn>
                <a:cxn ang="0">
                  <a:pos x="803275" y="723900"/>
                </a:cxn>
                <a:cxn ang="0">
                  <a:pos x="1114425" y="650875"/>
                </a:cxn>
                <a:cxn ang="0">
                  <a:pos x="1460500" y="571500"/>
                </a:cxn>
                <a:cxn ang="0">
                  <a:pos x="1831975" y="485775"/>
                </a:cxn>
                <a:cxn ang="0">
                  <a:pos x="2225675" y="403225"/>
                </a:cxn>
                <a:cxn ang="0">
                  <a:pos x="2628900" y="320675"/>
                </a:cxn>
                <a:cxn ang="0">
                  <a:pos x="3041650" y="244475"/>
                </a:cxn>
                <a:cxn ang="0">
                  <a:pos x="3451225" y="171450"/>
                </a:cxn>
                <a:cxn ang="0">
                  <a:pos x="3654425" y="139700"/>
                </a:cxn>
                <a:cxn ang="0">
                  <a:pos x="3851275" y="107950"/>
                </a:cxn>
                <a:cxn ang="0">
                  <a:pos x="4048125" y="82550"/>
                </a:cxn>
                <a:cxn ang="0">
                  <a:pos x="4238625" y="57150"/>
                </a:cxn>
                <a:cxn ang="0">
                  <a:pos x="4425950" y="38100"/>
                </a:cxn>
                <a:cxn ang="0">
                  <a:pos x="4603750" y="22225"/>
                </a:cxn>
                <a:cxn ang="0">
                  <a:pos x="4775200" y="9525"/>
                </a:cxn>
                <a:cxn ang="0">
                  <a:pos x="4940300" y="0"/>
                </a:cxn>
              </a:cxnLst>
              <a:rect l="0" t="0" r="0" b="0"/>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cap="flat" cmpd="sng">
              <a:solidFill>
                <a:srgbClr val="FFFFFF">
                  <a:alpha val="100000"/>
                </a:srgbClr>
              </a:solidFill>
              <a:prstDash val="solid"/>
              <a:round/>
              <a:headEnd type="none" w="med" len="med"/>
              <a:tailEnd type="none" w="med" len="med"/>
            </a:ln>
          </p:spPr>
          <p:txBody>
            <a:bodyPr/>
            <a:lstStyle/>
            <a:p>
              <a:endParaRPr lang="zh-CN" altLang="en-US"/>
            </a:p>
          </p:txBody>
        </p:sp>
        <p:sp useBgFill="1">
          <p:nvSpPr>
            <p:cNvPr id="8205" name="Freeform 19"/>
            <p:cNvSpPr/>
            <p:nvPr/>
          </p:nvSpPr>
          <p:spPr>
            <a:xfrm>
              <a:off x="-3905250" y="4294188"/>
              <a:ext cx="13011150" cy="1892300"/>
            </a:xfrm>
            <a:custGeom>
              <a:avLst/>
              <a:gdLst/>
              <a:ahLst/>
              <a:cxnLst>
                <a:cxn ang="0">
                  <a:pos x="13004800" y="812800"/>
                </a:cxn>
                <a:cxn ang="0">
                  <a:pos x="12763500" y="904875"/>
                </a:cxn>
                <a:cxn ang="0">
                  <a:pos x="12506325" y="984250"/>
                </a:cxn>
                <a:cxn ang="0">
                  <a:pos x="12233275" y="1057275"/>
                </a:cxn>
                <a:cxn ang="0">
                  <a:pos x="11941175" y="1114425"/>
                </a:cxn>
                <a:cxn ang="0">
                  <a:pos x="11623675" y="1158875"/>
                </a:cxn>
                <a:cxn ang="0">
                  <a:pos x="11280775" y="1190625"/>
                </a:cxn>
                <a:cxn ang="0">
                  <a:pos x="10909300" y="1209675"/>
                </a:cxn>
                <a:cxn ang="0">
                  <a:pos x="10506075" y="1206500"/>
                </a:cxn>
                <a:cxn ang="0">
                  <a:pos x="10067925" y="1190625"/>
                </a:cxn>
                <a:cxn ang="0">
                  <a:pos x="9591675" y="1152525"/>
                </a:cxn>
                <a:cxn ang="0">
                  <a:pos x="9074150" y="1095375"/>
                </a:cxn>
                <a:cxn ang="0">
                  <a:pos x="8515350" y="1019175"/>
                </a:cxn>
                <a:cxn ang="0">
                  <a:pos x="7908925" y="917575"/>
                </a:cxn>
                <a:cxn ang="0">
                  <a:pos x="7251700" y="793750"/>
                </a:cxn>
                <a:cxn ang="0">
                  <a:pos x="6543675" y="644525"/>
                </a:cxn>
                <a:cxn ang="0">
                  <a:pos x="5778500" y="469900"/>
                </a:cxn>
                <a:cxn ang="0">
                  <a:pos x="5016500" y="304800"/>
                </a:cxn>
                <a:cxn ang="0">
                  <a:pos x="4314825" y="177800"/>
                </a:cxn>
                <a:cxn ang="0">
                  <a:pos x="3673475" y="88900"/>
                </a:cxn>
                <a:cxn ang="0">
                  <a:pos x="3092450" y="31750"/>
                </a:cxn>
                <a:cxn ang="0">
                  <a:pos x="2565400" y="3175"/>
                </a:cxn>
                <a:cxn ang="0">
                  <a:pos x="2092325" y="0"/>
                </a:cxn>
                <a:cxn ang="0">
                  <a:pos x="1673225" y="15875"/>
                </a:cxn>
                <a:cxn ang="0">
                  <a:pos x="1304925" y="47625"/>
                </a:cxn>
                <a:cxn ang="0">
                  <a:pos x="984250" y="92075"/>
                </a:cxn>
                <a:cxn ang="0">
                  <a:pos x="714375" y="146050"/>
                </a:cxn>
                <a:cxn ang="0">
                  <a:pos x="488950" y="200025"/>
                </a:cxn>
                <a:cxn ang="0">
                  <a:pos x="307975" y="254000"/>
                </a:cxn>
                <a:cxn ang="0">
                  <a:pos x="171450" y="304800"/>
                </a:cxn>
                <a:cxn ang="0">
                  <a:pos x="19050" y="371475"/>
                </a:cxn>
                <a:cxn ang="0">
                  <a:pos x="0" y="1892300"/>
                </a:cxn>
                <a:cxn ang="0">
                  <a:pos x="13011150" y="1882775"/>
                </a:cxn>
                <a:cxn ang="0">
                  <a:pos x="13004800" y="812800"/>
                </a:cxn>
              </a:cxnLst>
              <a:rect l="0" t="0" r="0" b="0"/>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w="9525">
              <a:noFill/>
            </a:ln>
          </p:spPr>
          <p:txBody>
            <a:bodyPr/>
            <a:lstStyle/>
            <a:p>
              <a:endParaRPr lang="zh-CN" altLang="en-US"/>
            </a:p>
          </p:txBody>
        </p:sp>
      </p:grpSp>
      <p:sp>
        <p:nvSpPr>
          <p:cNvPr id="2" name="Vertical Title 1"/>
          <p:cNvSpPr>
            <a:spLocks noGrp="1"/>
          </p:cNvSpPr>
          <p:nvPr>
            <p:ph type="title" orient="vert"/>
          </p:nvPr>
        </p:nvSpPr>
        <p:spPr>
          <a:xfrm>
            <a:off x="6629400" y="1447800"/>
            <a:ext cx="2057400" cy="4487333"/>
          </a:xfrm>
        </p:spPr>
        <p:txBody>
          <a:bodyPr vert="eaVert"/>
          <a:lstStyle>
            <a:lvl1pPr algn="l">
              <a:defRPr>
                <a:solidFill>
                  <a:schemeClr val="tx2"/>
                </a:solidFill>
              </a:defRPr>
            </a:lvl1pPr>
          </a:lstStyle>
          <a:p>
            <a:r>
              <a:rPr lang="zh-CN" altLang="en-US" noProof="1"/>
              <a:t>单击此处编辑母版标题样式</a:t>
            </a:r>
            <a:endParaRPr lang="en-US" noProof="1"/>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endParaRPr lang="en-US" noProof="1"/>
          </a:p>
        </p:txBody>
      </p:sp>
      <p:sp>
        <p:nvSpPr>
          <p:cNvPr id="22" name="Date Placeholder 3"/>
          <p:cNvSpPr>
            <a:spLocks noGrp="1"/>
          </p:cNvSpPr>
          <p:nvPr>
            <p:ph type="dt" sz="half" idx="2"/>
          </p:nvPr>
        </p:nvSpPr>
        <p:spPr>
          <a:xfrm>
            <a:off x="5164138" y="6249988"/>
            <a:ext cx="3786188" cy="365125"/>
          </a:xfrm>
          <a:prstGeom prst="rect">
            <a:avLst/>
          </a:prstGeom>
        </p:spPr>
        <p:txBody>
          <a:bodyPr vert="horz" lIns="91440" tIns="45720" rIns="91440" bIns="45720" rtlCol="0" anchor="ct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n-US" altLang="zh-CN" sz="1000" b="0" i="0" u="none" strike="noStrike" kern="1200" cap="none" spc="0" normalizeH="0" baseline="0" noProof="0">
              <a:ln>
                <a:noFill/>
              </a:ln>
              <a:solidFill>
                <a:schemeClr val="tx2"/>
              </a:solidFill>
              <a:effectLst/>
              <a:uLnTx/>
              <a:uFillTx/>
              <a:latin typeface="Arial" panose="020B0604020202020204" pitchFamily="34" charset="0"/>
              <a:ea typeface="宋体" panose="02010600030101010101" pitchFamily="2" charset="-122"/>
              <a:cs typeface="+mn-cs"/>
            </a:endParaRPr>
          </a:p>
        </p:txBody>
      </p:sp>
      <p:sp>
        <p:nvSpPr>
          <p:cNvPr id="23" name="Footer Placeholder 4"/>
          <p:cNvSpPr>
            <a:spLocks noGrp="1"/>
          </p:cNvSpPr>
          <p:nvPr>
            <p:ph type="ftr" sz="quarter" idx="3"/>
          </p:nvPr>
        </p:nvSpPr>
        <p:spPr>
          <a:xfrm>
            <a:off x="193675" y="6249988"/>
            <a:ext cx="3786188" cy="365125"/>
          </a:xfrm>
          <a:prstGeom prst="rect">
            <a:avLst/>
          </a:prstGeom>
        </p:spPr>
        <p:txBody>
          <a:bodyPr vert="horz" lIns="91440" tIns="45720" rIns="91440" bIns="45720" rtlCol="0" anchor="ct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000" b="0" i="0" u="none" strike="noStrike" kern="1200" cap="none" spc="0" normalizeH="0" baseline="0" noProof="0">
              <a:ln>
                <a:noFill/>
              </a:ln>
              <a:solidFill>
                <a:schemeClr val="tx2"/>
              </a:solidFill>
              <a:effectLst/>
              <a:uLnTx/>
              <a:uFillTx/>
              <a:latin typeface="Arial" panose="020B0604020202020204" pitchFamily="34" charset="0"/>
              <a:ea typeface="宋体" panose="02010600030101010101" pitchFamily="2" charset="-122"/>
              <a:cs typeface="+mn-cs"/>
            </a:endParaRPr>
          </a:p>
        </p:txBody>
      </p:sp>
      <p:sp>
        <p:nvSpPr>
          <p:cNvPr id="24" name="Slide Number Placeholder 5"/>
          <p:cNvSpPr>
            <a:spLocks noGrp="1"/>
          </p:cNvSpPr>
          <p:nvPr>
            <p:ph type="sldNum" sz="quarter" idx="4"/>
          </p:nvPr>
        </p:nvSpPr>
        <p:spPr>
          <a:xfrm>
            <a:off x="3990975" y="6249988"/>
            <a:ext cx="1162050" cy="365125"/>
          </a:xfrm>
          <a:prstGeom prst="rect">
            <a:avLst/>
          </a:prstGeom>
        </p:spPr>
        <p:txBody>
          <a:bodyPr vert="horz" wrap="square" lIns="91440" tIns="45720" rIns="91440" bIns="45720" numCol="1" anchor="ctr" anchorCtr="0" compatLnSpc="1"/>
          <a:lstStyle/>
          <a:p>
            <a:pPr algn="ctr"/>
            <a:fld id="{9A0DB2DC-4C9A-4742-B13C-FB6460FD3503}" type="slidenum">
              <a:rPr lang="en-US" altLang="zh-CN" dirty="0"/>
              <a:t>‹#›</a:t>
            </a:fld>
            <a:endParaRPr lang="en-US" altLang="zh-CN"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noProof="1"/>
              <a:t>单击此处编辑母版标题样式</a:t>
            </a:r>
            <a:endParaRPr lang="en-US" noProof="1"/>
          </a:p>
        </p:txBody>
      </p:sp>
      <p:sp>
        <p:nvSpPr>
          <p:cNvPr id="9" name="Content Placeholder 8"/>
          <p:cNvSpPr>
            <a:spLocks noGrp="1"/>
          </p:cNvSpPr>
          <p:nvPr>
            <p:ph sz="quarter" idx="13"/>
          </p:nvPr>
        </p:nvSpPr>
        <p:spPr>
          <a:xfrm>
            <a:off x="676655" y="2679192"/>
            <a:ext cx="3822192" cy="3447288"/>
          </a:xfrm>
        </p:spPr>
        <p:txBody>
          <a:body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endParaRPr lang="en-US" noProof="1"/>
          </a:p>
        </p:txBody>
      </p:sp>
      <p:sp>
        <p:nvSpPr>
          <p:cNvPr id="11" name="Content Placeholder 10"/>
          <p:cNvSpPr>
            <a:spLocks noGrp="1"/>
          </p:cNvSpPr>
          <p:nvPr>
            <p:ph sz="quarter" idx="14"/>
          </p:nvPr>
        </p:nvSpPr>
        <p:spPr>
          <a:xfrm>
            <a:off x="4645152" y="2679192"/>
            <a:ext cx="3822192" cy="3447288"/>
          </a:xfrm>
        </p:spPr>
        <p:txBody>
          <a:body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endParaRPr lang="en-US" noProof="1"/>
          </a:p>
        </p:txBody>
      </p:sp>
      <p:sp>
        <p:nvSpPr>
          <p:cNvPr id="3" name="日期占位符 2"/>
          <p:cNvSpPr>
            <a:spLocks noGrp="1"/>
          </p:cNvSpPr>
          <p:nvPr>
            <p:ph type="dt" sz="half" idx="1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n-US" altLang="zh-CN" sz="1000" b="0" i="0" u="none" strike="noStrike" kern="1200" cap="none" spc="0" normalizeH="0" baseline="0" noProof="0">
              <a:ln>
                <a:noFill/>
              </a:ln>
              <a:solidFill>
                <a:schemeClr val="tx2"/>
              </a:solidFill>
              <a:effectLst/>
              <a:uLnTx/>
              <a:uFillTx/>
              <a:latin typeface="Arial" panose="020B0604020202020204" pitchFamily="34" charset="0"/>
              <a:ea typeface="宋体" panose="02010600030101010101" pitchFamily="2" charset="-122"/>
              <a:cs typeface="+mn-cs"/>
            </a:endParaRPr>
          </a:p>
        </p:txBody>
      </p:sp>
      <p:sp>
        <p:nvSpPr>
          <p:cNvPr id="4" name="页脚占位符 3"/>
          <p:cNvSpPr>
            <a:spLocks noGrp="1"/>
          </p:cNvSpPr>
          <p:nvPr>
            <p:ph type="ftr" sz="quarter" idx="16"/>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000" b="0" i="0" u="none" strike="noStrike" kern="1200" cap="none" spc="0" normalizeH="0" baseline="0" noProof="0">
              <a:ln>
                <a:noFill/>
              </a:ln>
              <a:solidFill>
                <a:schemeClr val="tx2"/>
              </a:solidFill>
              <a:effectLst/>
              <a:uLnTx/>
              <a:uFillTx/>
              <a:latin typeface="Arial" panose="020B0604020202020204" pitchFamily="34" charset="0"/>
              <a:ea typeface="宋体" panose="02010600030101010101" pitchFamily="2" charset="-122"/>
              <a:cs typeface="+mn-cs"/>
            </a:endParaRPr>
          </a:p>
        </p:txBody>
      </p:sp>
      <p:sp>
        <p:nvSpPr>
          <p:cNvPr id="5" name="灯片编号占位符 4"/>
          <p:cNvSpPr>
            <a:spLocks noGrp="1"/>
          </p:cNvSpPr>
          <p:nvPr>
            <p:ph type="sldNum" sz="quarter" idx="17"/>
          </p:nvPr>
        </p:nvSpPr>
        <p:spPr/>
        <p:txBody>
          <a:bodyPr/>
          <a:lstStyle/>
          <a:p>
            <a:pPr lvl="0" eaLnBrk="1" hangingPunct="1"/>
            <a:fld id="{9A0DB2DC-4C9A-4742-B13C-FB6460FD3503}" type="slidenum">
              <a:rPr lang="en-US" altLang="zh-CN" dirty="0">
                <a:latin typeface="Arial" panose="020B0604020202020204" pitchFamily="34" charset="0"/>
              </a:rPr>
              <a:t>‹#›</a:t>
            </a:fld>
            <a:endParaRPr lang="en-US" altLang="zh-CN" dirty="0">
              <a:latin typeface="Arial" panose="020B060402020202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zh-CN" altLang="en-US" noProof="1"/>
              <a:t>单击此处编辑母版标题样式</a:t>
            </a:r>
            <a:endParaRPr lang="en-US" noProof="1"/>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a:t>单击此处编辑母版文本样式</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endParaRPr lang="en-US" noProof="1"/>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a:t>单击此处编辑母版文本样式</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endParaRPr lang="en-US" noProof="1"/>
          </a:p>
        </p:txBody>
      </p:sp>
      <p:sp>
        <p:nvSpPr>
          <p:cNvPr id="7" name="日期占位符 6"/>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n-US" altLang="zh-CN" sz="1000" b="0" i="0" u="none" strike="noStrike" kern="1200" cap="none" spc="0" normalizeH="0" baseline="0" noProof="0">
              <a:ln>
                <a:noFill/>
              </a:ln>
              <a:solidFill>
                <a:schemeClr val="tx2"/>
              </a:solidFill>
              <a:effectLst/>
              <a:uLnTx/>
              <a:uFillTx/>
              <a:latin typeface="Arial" panose="020B0604020202020204" pitchFamily="34" charset="0"/>
              <a:ea typeface="宋体" panose="02010600030101010101" pitchFamily="2" charset="-122"/>
              <a:cs typeface="+mn-cs"/>
            </a:endParaRPr>
          </a:p>
        </p:txBody>
      </p:sp>
      <p:sp>
        <p:nvSpPr>
          <p:cNvPr id="8" name="页脚占位符 7"/>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000" b="0" i="0" u="none" strike="noStrike" kern="1200" cap="none" spc="0" normalizeH="0" baseline="0" noProof="0">
              <a:ln>
                <a:noFill/>
              </a:ln>
              <a:solidFill>
                <a:schemeClr val="tx2"/>
              </a:solidFill>
              <a:effectLst/>
              <a:uLnTx/>
              <a:uFillTx/>
              <a:latin typeface="Arial" panose="020B0604020202020204" pitchFamily="34" charset="0"/>
              <a:ea typeface="宋体" panose="02010600030101010101" pitchFamily="2" charset="-122"/>
              <a:cs typeface="+mn-cs"/>
            </a:endParaRPr>
          </a:p>
        </p:txBody>
      </p:sp>
      <p:sp>
        <p:nvSpPr>
          <p:cNvPr id="9" name="灯片编号占位符 8"/>
          <p:cNvSpPr>
            <a:spLocks noGrp="1"/>
          </p:cNvSpPr>
          <p:nvPr>
            <p:ph type="sldNum" sz="quarter" idx="12"/>
          </p:nvPr>
        </p:nvSpPr>
        <p:spPr/>
        <p:txBody>
          <a:bodyPr/>
          <a:lstStyle/>
          <a:p>
            <a:pPr lvl="0" eaLnBrk="1" hangingPunct="1"/>
            <a:fld id="{9A0DB2DC-4C9A-4742-B13C-FB6460FD3503}" type="slidenum">
              <a:rPr lang="en-US" altLang="zh-CN" dirty="0">
                <a:latin typeface="Arial" panose="020B0604020202020204" pitchFamily="34" charset="0"/>
              </a:rPr>
              <a:t>‹#›</a:t>
            </a:fld>
            <a:endParaRPr lang="en-US" altLang="zh-CN" dirty="0">
              <a:latin typeface="Arial" panose="020B0604020202020204"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noProof="1"/>
              <a:t>单击此处编辑母版标题样式</a:t>
            </a:r>
            <a:endParaRPr lang="en-US" noProof="1"/>
          </a:p>
        </p:txBody>
      </p:sp>
      <p:sp>
        <p:nvSpPr>
          <p:cNvPr id="3" name="日期占位符 2"/>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n-US" altLang="zh-CN" sz="1000" b="0" i="0" u="none" strike="noStrike" kern="1200" cap="none" spc="0" normalizeH="0" baseline="0" noProof="0">
              <a:ln>
                <a:noFill/>
              </a:ln>
              <a:solidFill>
                <a:schemeClr val="tx2"/>
              </a:solidFill>
              <a:effectLst/>
              <a:uLnTx/>
              <a:uFillTx/>
              <a:latin typeface="Arial" panose="020B060402020202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000" b="0" i="0" u="none" strike="noStrike" kern="1200" cap="none" spc="0" normalizeH="0" baseline="0" noProof="0">
              <a:ln>
                <a:noFill/>
              </a:ln>
              <a:solidFill>
                <a:schemeClr val="tx2"/>
              </a:solidFill>
              <a:effectLst/>
              <a:uLnTx/>
              <a:uFillTx/>
              <a:latin typeface="Arial" panose="020B060402020202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lstStyle/>
          <a:p>
            <a:pPr lvl="0" eaLnBrk="1" hangingPunct="1"/>
            <a:fld id="{9A0DB2DC-4C9A-4742-B13C-FB6460FD3503}" type="slidenum">
              <a:rPr lang="en-US" altLang="zh-CN" dirty="0">
                <a:latin typeface="Arial" panose="020B0604020202020204" pitchFamily="34" charset="0"/>
              </a:rPr>
              <a:t>‹#›</a:t>
            </a:fld>
            <a:endParaRPr lang="en-US" altLang="zh-CN" dirty="0">
              <a:latin typeface="Arial" panose="020B060402020202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bg>
      <p:bgPr>
        <a:solidFill>
          <a:schemeClr val="bg1"/>
        </a:solidFill>
        <a:effectLst/>
      </p:bgPr>
    </p:bg>
    <p:spTree>
      <p:nvGrpSpPr>
        <p:cNvPr id="1" name=""/>
        <p:cNvGrpSpPr/>
        <p:nvPr/>
      </p:nvGrpSpPr>
      <p:grpSpPr>
        <a:xfrm>
          <a:off x="0" y="0"/>
          <a:ext cx="0" cy="0"/>
          <a:chOff x="0" y="0"/>
          <a:chExt cx="0" cy="0"/>
        </a:xfrm>
      </p:grpSpPr>
      <p:sp>
        <p:nvSpPr>
          <p:cNvPr id="15" name="Rounded Rectangle 11"/>
          <p:cNvSpPr/>
          <p:nvPr/>
        </p:nvSpPr>
        <p:spPr>
          <a:xfrm>
            <a:off x="228600" y="228600"/>
            <a:ext cx="8696325" cy="1427163"/>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grpSp>
        <p:nvGrpSpPr>
          <p:cNvPr id="5123" name="Group 5"/>
          <p:cNvGrpSpPr>
            <a:grpSpLocks noChangeAspect="1"/>
          </p:cNvGrpSpPr>
          <p:nvPr/>
        </p:nvGrpSpPr>
        <p:grpSpPr>
          <a:xfrm>
            <a:off x="211138" y="714375"/>
            <a:ext cx="8723312" cy="1330325"/>
            <a:chOff x="-3905251" y="4294188"/>
            <a:chExt cx="13027839" cy="1892300"/>
          </a:xfrm>
        </p:grpSpPr>
        <p:sp>
          <p:nvSpPr>
            <p:cNvPr id="5129" name="Freeform 14"/>
            <p:cNvSpPr/>
            <p:nvPr/>
          </p:nvSpPr>
          <p:spPr>
            <a:xfrm>
              <a:off x="4810125" y="4500563"/>
              <a:ext cx="4295775" cy="1016000"/>
            </a:xfrm>
            <a:custGeom>
              <a:avLst/>
              <a:gdLst/>
              <a:ahLst/>
              <a:cxnLst>
                <a:cxn ang="0">
                  <a:pos x="4286250" y="0"/>
                </a:cxn>
                <a:cxn ang="0">
                  <a:pos x="4286250" y="0"/>
                </a:cxn>
                <a:cxn ang="0">
                  <a:pos x="4105275" y="28575"/>
                </a:cxn>
                <a:cxn ang="0">
                  <a:pos x="3921125" y="60325"/>
                </a:cxn>
                <a:cxn ang="0">
                  <a:pos x="3733800" y="95250"/>
                </a:cxn>
                <a:cxn ang="0">
                  <a:pos x="3540125" y="130175"/>
                </a:cxn>
                <a:cxn ang="0">
                  <a:pos x="3343275" y="171450"/>
                </a:cxn>
                <a:cxn ang="0">
                  <a:pos x="3140075" y="212725"/>
                </a:cxn>
                <a:cxn ang="0">
                  <a:pos x="2933700" y="260350"/>
                </a:cxn>
                <a:cxn ang="0">
                  <a:pos x="2720975" y="307975"/>
                </a:cxn>
                <a:cxn ang="0">
                  <a:pos x="2336800" y="400050"/>
                </a:cxn>
                <a:cxn ang="0">
                  <a:pos x="1962150" y="482600"/>
                </a:cxn>
                <a:cxn ang="0">
                  <a:pos x="1603375" y="558800"/>
                </a:cxn>
                <a:cxn ang="0">
                  <a:pos x="1257300" y="631825"/>
                </a:cxn>
                <a:cxn ang="0">
                  <a:pos x="927100" y="695325"/>
                </a:cxn>
                <a:cxn ang="0">
                  <a:pos x="606425" y="752475"/>
                </a:cxn>
                <a:cxn ang="0">
                  <a:pos x="298450" y="806450"/>
                </a:cxn>
                <a:cxn ang="0">
                  <a:pos x="0" y="854075"/>
                </a:cxn>
                <a:cxn ang="0">
                  <a:pos x="206375" y="882650"/>
                </a:cxn>
                <a:cxn ang="0">
                  <a:pos x="403225" y="908050"/>
                </a:cxn>
                <a:cxn ang="0">
                  <a:pos x="593725" y="930275"/>
                </a:cxn>
                <a:cxn ang="0">
                  <a:pos x="781050" y="949325"/>
                </a:cxn>
                <a:cxn ang="0">
                  <a:pos x="962025" y="968375"/>
                </a:cxn>
                <a:cxn ang="0">
                  <a:pos x="1136650" y="981075"/>
                </a:cxn>
                <a:cxn ang="0">
                  <a:pos x="1304925" y="993775"/>
                </a:cxn>
                <a:cxn ang="0">
                  <a:pos x="1470025" y="1003300"/>
                </a:cxn>
                <a:cxn ang="0">
                  <a:pos x="1631950" y="1009650"/>
                </a:cxn>
                <a:cxn ang="0">
                  <a:pos x="1787525" y="1012825"/>
                </a:cxn>
                <a:cxn ang="0">
                  <a:pos x="1936750" y="1016000"/>
                </a:cxn>
                <a:cxn ang="0">
                  <a:pos x="2082800" y="1016000"/>
                </a:cxn>
                <a:cxn ang="0">
                  <a:pos x="2225675" y="1012825"/>
                </a:cxn>
                <a:cxn ang="0">
                  <a:pos x="2365375" y="1009650"/>
                </a:cxn>
                <a:cxn ang="0">
                  <a:pos x="2498725" y="1003300"/>
                </a:cxn>
                <a:cxn ang="0">
                  <a:pos x="2628900" y="993775"/>
                </a:cxn>
                <a:cxn ang="0">
                  <a:pos x="2752725" y="984250"/>
                </a:cxn>
                <a:cxn ang="0">
                  <a:pos x="2876550" y="971550"/>
                </a:cxn>
                <a:cxn ang="0">
                  <a:pos x="2994025" y="955675"/>
                </a:cxn>
                <a:cxn ang="0">
                  <a:pos x="3111500" y="939800"/>
                </a:cxn>
                <a:cxn ang="0">
                  <a:pos x="3222625" y="920750"/>
                </a:cxn>
                <a:cxn ang="0">
                  <a:pos x="3333750" y="901700"/>
                </a:cxn>
                <a:cxn ang="0">
                  <a:pos x="3438525" y="879475"/>
                </a:cxn>
                <a:cxn ang="0">
                  <a:pos x="3543300" y="857250"/>
                </a:cxn>
                <a:cxn ang="0">
                  <a:pos x="3644900" y="831850"/>
                </a:cxn>
                <a:cxn ang="0">
                  <a:pos x="3743325" y="806450"/>
                </a:cxn>
                <a:cxn ang="0">
                  <a:pos x="3838575" y="777875"/>
                </a:cxn>
                <a:cxn ang="0">
                  <a:pos x="3933825" y="749300"/>
                </a:cxn>
                <a:cxn ang="0">
                  <a:pos x="4114800" y="685800"/>
                </a:cxn>
                <a:cxn ang="0">
                  <a:pos x="4289425" y="619125"/>
                </a:cxn>
                <a:cxn ang="0">
                  <a:pos x="4295775" y="615950"/>
                </a:cxn>
                <a:cxn ang="0">
                  <a:pos x="4295775" y="0"/>
                </a:cxn>
                <a:cxn ang="0">
                  <a:pos x="4286250" y="0"/>
                </a:cxn>
              </a:cxnLst>
              <a:rect l="0" t="0" r="0" b="0"/>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w="9525">
              <a:noFill/>
            </a:ln>
          </p:spPr>
          <p:txBody>
            <a:bodyPr/>
            <a:lstStyle/>
            <a:p>
              <a:endParaRPr lang="zh-CN" altLang="en-US"/>
            </a:p>
          </p:txBody>
        </p:sp>
        <p:sp>
          <p:nvSpPr>
            <p:cNvPr id="5130" name="Freeform 18"/>
            <p:cNvSpPr/>
            <p:nvPr/>
          </p:nvSpPr>
          <p:spPr>
            <a:xfrm>
              <a:off x="-309563" y="4318000"/>
              <a:ext cx="8280401" cy="1209675"/>
            </a:xfrm>
            <a:custGeom>
              <a:avLst/>
              <a:gdLst/>
              <a:ahLst/>
              <a:cxnLst>
                <a:cxn ang="0">
                  <a:pos x="8280401" y="1133475"/>
                </a:cxn>
                <a:cxn ang="0">
                  <a:pos x="7912101" y="1089025"/>
                </a:cxn>
                <a:cxn ang="0">
                  <a:pos x="7108826" y="968375"/>
                </a:cxn>
                <a:cxn ang="0">
                  <a:pos x="6213476" y="806450"/>
                </a:cxn>
                <a:cxn ang="0">
                  <a:pos x="5216526" y="593725"/>
                </a:cxn>
                <a:cxn ang="0">
                  <a:pos x="4464051" y="422275"/>
                </a:cxn>
                <a:cxn ang="0">
                  <a:pos x="4057650" y="333375"/>
                </a:cxn>
                <a:cxn ang="0">
                  <a:pos x="3663950" y="257175"/>
                </a:cxn>
                <a:cxn ang="0">
                  <a:pos x="3292475" y="190500"/>
                </a:cxn>
                <a:cxn ang="0">
                  <a:pos x="2936875" y="136525"/>
                </a:cxn>
                <a:cxn ang="0">
                  <a:pos x="2432050" y="73025"/>
                </a:cxn>
                <a:cxn ang="0">
                  <a:pos x="1822450" y="22225"/>
                </a:cxn>
                <a:cxn ang="0">
                  <a:pos x="1273175" y="0"/>
                </a:cxn>
                <a:cxn ang="0">
                  <a:pos x="787400" y="6350"/>
                </a:cxn>
                <a:cxn ang="0">
                  <a:pos x="365125" y="31750"/>
                </a:cxn>
                <a:cxn ang="0">
                  <a:pos x="0" y="76200"/>
                </a:cxn>
                <a:cxn ang="0">
                  <a:pos x="498475" y="136525"/>
                </a:cxn>
                <a:cxn ang="0">
                  <a:pos x="1035050" y="222250"/>
                </a:cxn>
                <a:cxn ang="0">
                  <a:pos x="1609725" y="333375"/>
                </a:cxn>
                <a:cxn ang="0">
                  <a:pos x="2225675" y="469900"/>
                </a:cxn>
                <a:cxn ang="0">
                  <a:pos x="3321050" y="714375"/>
                </a:cxn>
                <a:cxn ang="0">
                  <a:pos x="4067175" y="863600"/>
                </a:cxn>
                <a:cxn ang="0">
                  <a:pos x="4527551" y="949325"/>
                </a:cxn>
                <a:cxn ang="0">
                  <a:pos x="4965701" y="1019175"/>
                </a:cxn>
                <a:cxn ang="0">
                  <a:pos x="5378451" y="1076325"/>
                </a:cxn>
                <a:cxn ang="0">
                  <a:pos x="5765801" y="1123950"/>
                </a:cxn>
                <a:cxn ang="0">
                  <a:pos x="6134101" y="1162050"/>
                </a:cxn>
                <a:cxn ang="0">
                  <a:pos x="6477001" y="1187450"/>
                </a:cxn>
                <a:cxn ang="0">
                  <a:pos x="6804026" y="1203325"/>
                </a:cxn>
                <a:cxn ang="0">
                  <a:pos x="7108826" y="1209675"/>
                </a:cxn>
                <a:cxn ang="0">
                  <a:pos x="7397751" y="1206500"/>
                </a:cxn>
                <a:cxn ang="0">
                  <a:pos x="7667626" y="1196975"/>
                </a:cxn>
                <a:cxn ang="0">
                  <a:pos x="7924801" y="1174750"/>
                </a:cxn>
                <a:cxn ang="0">
                  <a:pos x="8166101" y="1149350"/>
                </a:cxn>
              </a:cxnLst>
              <a:rect l="0" t="0" r="0" b="0"/>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w="9525">
              <a:noFill/>
            </a:ln>
          </p:spPr>
          <p:txBody>
            <a:bodyPr/>
            <a:lstStyle/>
            <a:p>
              <a:endParaRPr lang="zh-CN" altLang="en-US"/>
            </a:p>
          </p:txBody>
        </p:sp>
        <p:sp>
          <p:nvSpPr>
            <p:cNvPr id="5131" name="Freeform 22"/>
            <p:cNvSpPr/>
            <p:nvPr/>
          </p:nvSpPr>
          <p:spPr>
            <a:xfrm>
              <a:off x="3175" y="4335463"/>
              <a:ext cx="8166100" cy="1101725"/>
            </a:xfrm>
            <a:custGeom>
              <a:avLst/>
              <a:gdLst/>
              <a:ahLst/>
              <a:cxnLst>
                <a:cxn ang="0">
                  <a:pos x="0" y="111125"/>
                </a:cxn>
                <a:cxn ang="0">
                  <a:pos x="0" y="111125"/>
                </a:cxn>
                <a:cxn ang="0">
                  <a:pos x="28575" y="104775"/>
                </a:cxn>
                <a:cxn ang="0">
                  <a:pos x="114300" y="88900"/>
                </a:cxn>
                <a:cxn ang="0">
                  <a:pos x="260350" y="66675"/>
                </a:cxn>
                <a:cxn ang="0">
                  <a:pos x="355600" y="53975"/>
                </a:cxn>
                <a:cxn ang="0">
                  <a:pos x="466725" y="41275"/>
                </a:cxn>
                <a:cxn ang="0">
                  <a:pos x="590550" y="31750"/>
                </a:cxn>
                <a:cxn ang="0">
                  <a:pos x="733425" y="22225"/>
                </a:cxn>
                <a:cxn ang="0">
                  <a:pos x="889000" y="12700"/>
                </a:cxn>
                <a:cxn ang="0">
                  <a:pos x="1063625" y="6350"/>
                </a:cxn>
                <a:cxn ang="0">
                  <a:pos x="1254125" y="3175"/>
                </a:cxn>
                <a:cxn ang="0">
                  <a:pos x="1460500" y="0"/>
                </a:cxn>
                <a:cxn ang="0">
                  <a:pos x="1682750" y="3175"/>
                </a:cxn>
                <a:cxn ang="0">
                  <a:pos x="1920875" y="9525"/>
                </a:cxn>
                <a:cxn ang="0">
                  <a:pos x="2178050" y="22225"/>
                </a:cxn>
                <a:cxn ang="0">
                  <a:pos x="2451100" y="38100"/>
                </a:cxn>
                <a:cxn ang="0">
                  <a:pos x="2740025" y="63500"/>
                </a:cxn>
                <a:cxn ang="0">
                  <a:pos x="3048000" y="92075"/>
                </a:cxn>
                <a:cxn ang="0">
                  <a:pos x="3375025" y="127000"/>
                </a:cxn>
                <a:cxn ang="0">
                  <a:pos x="3717925" y="168275"/>
                </a:cxn>
                <a:cxn ang="0">
                  <a:pos x="4079875" y="219075"/>
                </a:cxn>
                <a:cxn ang="0">
                  <a:pos x="4457700" y="276225"/>
                </a:cxn>
                <a:cxn ang="0">
                  <a:pos x="4854575" y="342900"/>
                </a:cxn>
                <a:cxn ang="0">
                  <a:pos x="5270500" y="422275"/>
                </a:cxn>
                <a:cxn ang="0">
                  <a:pos x="5705475" y="508000"/>
                </a:cxn>
                <a:cxn ang="0">
                  <a:pos x="6159500" y="603250"/>
                </a:cxn>
                <a:cxn ang="0">
                  <a:pos x="6632575" y="711200"/>
                </a:cxn>
                <a:cxn ang="0">
                  <a:pos x="7124700" y="828675"/>
                </a:cxn>
                <a:cxn ang="0">
                  <a:pos x="7635875" y="958850"/>
                </a:cxn>
                <a:cxn ang="0">
                  <a:pos x="8166100" y="1101725"/>
                </a:cxn>
              </a:cxnLst>
              <a:rect l="0" t="0" r="0" b="0"/>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cap="flat" cmpd="sng">
              <a:solidFill>
                <a:srgbClr val="FFFFFF">
                  <a:alpha val="100000"/>
                </a:srgbClr>
              </a:solidFill>
              <a:prstDash val="solid"/>
              <a:round/>
              <a:headEnd type="none" w="med" len="med"/>
              <a:tailEnd type="none" w="med" len="med"/>
            </a:ln>
          </p:spPr>
          <p:txBody>
            <a:bodyPr/>
            <a:lstStyle/>
            <a:p>
              <a:endParaRPr lang="zh-CN" altLang="en-US"/>
            </a:p>
          </p:txBody>
        </p:sp>
        <p:sp>
          <p:nvSpPr>
            <p:cNvPr id="5132" name="Freeform 26"/>
            <p:cNvSpPr/>
            <p:nvPr/>
          </p:nvSpPr>
          <p:spPr>
            <a:xfrm>
              <a:off x="4156075" y="4316413"/>
              <a:ext cx="4940300" cy="927100"/>
            </a:xfrm>
            <a:custGeom>
              <a:avLst/>
              <a:gdLst/>
              <a:ahLst/>
              <a:cxnLst>
                <a:cxn ang="0">
                  <a:pos x="0" y="927100"/>
                </a:cxn>
                <a:cxn ang="0">
                  <a:pos x="0" y="927100"/>
                </a:cxn>
                <a:cxn ang="0">
                  <a:pos x="142875" y="889000"/>
                </a:cxn>
                <a:cxn ang="0">
                  <a:pos x="533400" y="790575"/>
                </a:cxn>
                <a:cxn ang="0">
                  <a:pos x="803275" y="723900"/>
                </a:cxn>
                <a:cxn ang="0">
                  <a:pos x="1114425" y="650875"/>
                </a:cxn>
                <a:cxn ang="0">
                  <a:pos x="1460500" y="571500"/>
                </a:cxn>
                <a:cxn ang="0">
                  <a:pos x="1831975" y="485775"/>
                </a:cxn>
                <a:cxn ang="0">
                  <a:pos x="2225675" y="403225"/>
                </a:cxn>
                <a:cxn ang="0">
                  <a:pos x="2628900" y="320675"/>
                </a:cxn>
                <a:cxn ang="0">
                  <a:pos x="3041650" y="244475"/>
                </a:cxn>
                <a:cxn ang="0">
                  <a:pos x="3451225" y="171450"/>
                </a:cxn>
                <a:cxn ang="0">
                  <a:pos x="3654425" y="139700"/>
                </a:cxn>
                <a:cxn ang="0">
                  <a:pos x="3851275" y="107950"/>
                </a:cxn>
                <a:cxn ang="0">
                  <a:pos x="4048125" y="82550"/>
                </a:cxn>
                <a:cxn ang="0">
                  <a:pos x="4238625" y="57150"/>
                </a:cxn>
                <a:cxn ang="0">
                  <a:pos x="4425950" y="38100"/>
                </a:cxn>
                <a:cxn ang="0">
                  <a:pos x="4603750" y="22225"/>
                </a:cxn>
                <a:cxn ang="0">
                  <a:pos x="4775200" y="9525"/>
                </a:cxn>
                <a:cxn ang="0">
                  <a:pos x="4940300" y="0"/>
                </a:cxn>
              </a:cxnLst>
              <a:rect l="0" t="0" r="0" b="0"/>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cap="flat" cmpd="sng">
              <a:solidFill>
                <a:srgbClr val="FFFFFF">
                  <a:alpha val="100000"/>
                </a:srgbClr>
              </a:solidFill>
              <a:prstDash val="solid"/>
              <a:round/>
              <a:headEnd type="none" w="med" len="med"/>
              <a:tailEnd type="none" w="med" len="med"/>
            </a:ln>
          </p:spPr>
          <p:txBody>
            <a:bodyPr/>
            <a:lstStyle/>
            <a:p>
              <a:endParaRPr lang="zh-CN" altLang="en-US"/>
            </a:p>
          </p:txBody>
        </p:sp>
        <p:sp useBgFill="1">
          <p:nvSpPr>
            <p:cNvPr id="5133" name="Freeform 10"/>
            <p:cNvSpPr/>
            <p:nvPr/>
          </p:nvSpPr>
          <p:spPr>
            <a:xfrm>
              <a:off x="-3905251" y="4294188"/>
              <a:ext cx="13027839" cy="1892300"/>
            </a:xfrm>
            <a:custGeom>
              <a:avLst/>
              <a:gdLst/>
              <a:ahLst/>
              <a:cxnLst>
                <a:cxn ang="0">
                  <a:pos x="13021481" y="812800"/>
                </a:cxn>
                <a:cxn ang="0">
                  <a:pos x="12779871" y="904875"/>
                </a:cxn>
                <a:cxn ang="0">
                  <a:pos x="12522366" y="984250"/>
                </a:cxn>
                <a:cxn ang="0">
                  <a:pos x="12248966" y="1057275"/>
                </a:cxn>
                <a:cxn ang="0">
                  <a:pos x="11956492" y="1114425"/>
                </a:cxn>
                <a:cxn ang="0">
                  <a:pos x="11638584" y="1158875"/>
                </a:cxn>
                <a:cxn ang="0">
                  <a:pos x="11295245" y="1190625"/>
                </a:cxn>
                <a:cxn ang="0">
                  <a:pos x="10923293" y="1209675"/>
                </a:cxn>
                <a:cxn ang="0">
                  <a:pos x="10519551" y="1206500"/>
                </a:cxn>
                <a:cxn ang="0">
                  <a:pos x="10080839" y="1190625"/>
                </a:cxn>
                <a:cxn ang="0">
                  <a:pos x="9603978" y="1152525"/>
                </a:cxn>
                <a:cxn ang="0">
                  <a:pos x="9085789" y="1095375"/>
                </a:cxn>
                <a:cxn ang="0">
                  <a:pos x="8526272" y="1019175"/>
                </a:cxn>
                <a:cxn ang="0">
                  <a:pos x="7919070" y="917575"/>
                </a:cxn>
                <a:cxn ang="0">
                  <a:pos x="7261002" y="793750"/>
                </a:cxn>
                <a:cxn ang="0">
                  <a:pos x="6552068" y="644525"/>
                </a:cxn>
                <a:cxn ang="0">
                  <a:pos x="5785912" y="469900"/>
                </a:cxn>
                <a:cxn ang="0">
                  <a:pos x="5022935" y="304800"/>
                </a:cxn>
                <a:cxn ang="0">
                  <a:pos x="4320359" y="177800"/>
                </a:cxn>
                <a:cxn ang="0">
                  <a:pos x="3678187" y="88900"/>
                </a:cxn>
                <a:cxn ang="0">
                  <a:pos x="3096417" y="31750"/>
                </a:cxn>
                <a:cxn ang="0">
                  <a:pos x="2568691" y="3175"/>
                </a:cxn>
                <a:cxn ang="0">
                  <a:pos x="2095009" y="0"/>
                </a:cxn>
                <a:cxn ang="0">
                  <a:pos x="1675371" y="15875"/>
                </a:cxn>
                <a:cxn ang="0">
                  <a:pos x="1306599" y="47625"/>
                </a:cxn>
                <a:cxn ang="0">
                  <a:pos x="985512" y="92075"/>
                </a:cxn>
                <a:cxn ang="0">
                  <a:pos x="715291" y="146050"/>
                </a:cxn>
                <a:cxn ang="0">
                  <a:pos x="489577" y="200025"/>
                </a:cxn>
                <a:cxn ang="0">
                  <a:pos x="308370" y="254000"/>
                </a:cxn>
                <a:cxn ang="0">
                  <a:pos x="171670" y="304800"/>
                </a:cxn>
                <a:cxn ang="0">
                  <a:pos x="19074" y="371475"/>
                </a:cxn>
                <a:cxn ang="0">
                  <a:pos x="0" y="1892300"/>
                </a:cxn>
                <a:cxn ang="0">
                  <a:pos x="13027839" y="1882775"/>
                </a:cxn>
                <a:cxn ang="0">
                  <a:pos x="13021481" y="812800"/>
                </a:cxn>
              </a:cxnLst>
              <a:rect l="0" t="0" r="0" b="0"/>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w="9525">
              <a:noFill/>
            </a:ln>
          </p:spPr>
          <p:txBody>
            <a:bodyPr/>
            <a:lstStyle/>
            <a:p>
              <a:endParaRPr lang="zh-CN" altLang="en-US"/>
            </a:p>
          </p:txBody>
        </p:sp>
      </p:grpSp>
      <p:sp>
        <p:nvSpPr>
          <p:cNvPr id="22" name="Date Placeholder 1"/>
          <p:cNvSpPr>
            <a:spLocks noGrp="1"/>
          </p:cNvSpPr>
          <p:nvPr>
            <p:ph type="dt" sz="half" idx="2"/>
          </p:nvPr>
        </p:nvSpPr>
        <p:spPr>
          <a:xfrm>
            <a:off x="5164138" y="6249988"/>
            <a:ext cx="3786188" cy="365125"/>
          </a:xfrm>
          <a:prstGeom prst="rect">
            <a:avLst/>
          </a:prstGeom>
        </p:spPr>
        <p:txBody>
          <a:bodyPr vert="horz" lIns="91440" tIns="45720" rIns="91440" bIns="45720" rtlCol="0" anchor="ct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n-US" altLang="zh-CN" sz="1000" b="0" i="0" u="none" strike="noStrike" kern="1200" cap="none" spc="0" normalizeH="0" baseline="0" noProof="0">
              <a:ln>
                <a:noFill/>
              </a:ln>
              <a:solidFill>
                <a:schemeClr val="tx2"/>
              </a:solidFill>
              <a:effectLst/>
              <a:uLnTx/>
              <a:uFillTx/>
              <a:latin typeface="Arial" panose="020B0604020202020204" pitchFamily="34" charset="0"/>
              <a:ea typeface="宋体" panose="02010600030101010101" pitchFamily="2" charset="-122"/>
              <a:cs typeface="+mn-cs"/>
            </a:endParaRPr>
          </a:p>
        </p:txBody>
      </p:sp>
      <p:sp>
        <p:nvSpPr>
          <p:cNvPr id="23" name="Footer Placeholder 2"/>
          <p:cNvSpPr>
            <a:spLocks noGrp="1"/>
          </p:cNvSpPr>
          <p:nvPr>
            <p:ph type="ftr" sz="quarter" idx="3"/>
          </p:nvPr>
        </p:nvSpPr>
        <p:spPr>
          <a:xfrm>
            <a:off x="193675" y="6249988"/>
            <a:ext cx="3786188" cy="365125"/>
          </a:xfrm>
          <a:prstGeom prst="rect">
            <a:avLst/>
          </a:prstGeom>
        </p:spPr>
        <p:txBody>
          <a:bodyPr vert="horz" lIns="91440" tIns="45720" rIns="91440" bIns="45720" rtlCol="0" anchor="ct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000" b="0" i="0" u="none" strike="noStrike" kern="1200" cap="none" spc="0" normalizeH="0" baseline="0" noProof="0">
              <a:ln>
                <a:noFill/>
              </a:ln>
              <a:solidFill>
                <a:schemeClr val="tx2"/>
              </a:solidFill>
              <a:effectLst/>
              <a:uLnTx/>
              <a:uFillTx/>
              <a:latin typeface="Arial" panose="020B0604020202020204" pitchFamily="34" charset="0"/>
              <a:ea typeface="宋体" panose="02010600030101010101" pitchFamily="2" charset="-122"/>
              <a:cs typeface="+mn-cs"/>
            </a:endParaRPr>
          </a:p>
        </p:txBody>
      </p:sp>
      <p:sp>
        <p:nvSpPr>
          <p:cNvPr id="24" name="Slide Number Placeholder 3"/>
          <p:cNvSpPr>
            <a:spLocks noGrp="1"/>
          </p:cNvSpPr>
          <p:nvPr>
            <p:ph type="sldNum" sz="quarter" idx="4"/>
          </p:nvPr>
        </p:nvSpPr>
        <p:spPr>
          <a:xfrm>
            <a:off x="3990975" y="6249988"/>
            <a:ext cx="1162050" cy="365125"/>
          </a:xfrm>
          <a:prstGeom prst="rect">
            <a:avLst/>
          </a:prstGeom>
        </p:spPr>
        <p:txBody>
          <a:bodyPr vert="horz" wrap="square" lIns="91440" tIns="45720" rIns="91440" bIns="45720" numCol="1" anchor="ctr" anchorCtr="0" compatLnSpc="1"/>
          <a:lstStyle/>
          <a:p>
            <a:pPr algn="ctr"/>
            <a:fld id="{9A0DB2DC-4C9A-4742-B13C-FB6460FD3503}" type="slidenum">
              <a:rPr lang="en-US" altLang="zh-CN" dirty="0"/>
              <a:t>‹#›</a:t>
            </a:fld>
            <a:endParaRPr lang="en-US" altLang="zh-CN"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内容与标题">
    <p:bg>
      <p:bgPr>
        <a:solidFill>
          <a:schemeClr val="bg1"/>
        </a:solidFill>
        <a:effectLst/>
      </p:bgPr>
    </p:bg>
    <p:spTree>
      <p:nvGrpSpPr>
        <p:cNvPr id="1" name=""/>
        <p:cNvGrpSpPr/>
        <p:nvPr/>
      </p:nvGrpSpPr>
      <p:grpSpPr>
        <a:xfrm>
          <a:off x="0" y="0"/>
          <a:ext cx="0" cy="0"/>
          <a:chOff x="0" y="0"/>
          <a:chExt cx="0" cy="0"/>
        </a:xfrm>
      </p:grpSpPr>
      <p:sp>
        <p:nvSpPr>
          <p:cNvPr id="15" name="Rounded Rectangle 14"/>
          <p:cNvSpPr/>
          <p:nvPr/>
        </p:nvSpPr>
        <p:spPr>
          <a:xfrm>
            <a:off x="228600" y="228600"/>
            <a:ext cx="8696325" cy="1427163"/>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grpSp>
        <p:nvGrpSpPr>
          <p:cNvPr id="6147" name="Group 23"/>
          <p:cNvGrpSpPr>
            <a:grpSpLocks noChangeAspect="1"/>
          </p:cNvGrpSpPr>
          <p:nvPr/>
        </p:nvGrpSpPr>
        <p:grpSpPr>
          <a:xfrm>
            <a:off x="211138" y="714375"/>
            <a:ext cx="8723312" cy="1331913"/>
            <a:chOff x="-3905250" y="4294188"/>
            <a:chExt cx="13011150" cy="1892300"/>
          </a:xfrm>
        </p:grpSpPr>
        <p:sp>
          <p:nvSpPr>
            <p:cNvPr id="6153" name="Freeform 14"/>
            <p:cNvSpPr/>
            <p:nvPr/>
          </p:nvSpPr>
          <p:spPr>
            <a:xfrm>
              <a:off x="4810125" y="4500563"/>
              <a:ext cx="4295775" cy="1016000"/>
            </a:xfrm>
            <a:custGeom>
              <a:avLst/>
              <a:gdLst/>
              <a:ahLst/>
              <a:cxnLst>
                <a:cxn ang="0">
                  <a:pos x="4286250" y="0"/>
                </a:cxn>
                <a:cxn ang="0">
                  <a:pos x="4286250" y="0"/>
                </a:cxn>
                <a:cxn ang="0">
                  <a:pos x="4105275" y="28575"/>
                </a:cxn>
                <a:cxn ang="0">
                  <a:pos x="3921125" y="60325"/>
                </a:cxn>
                <a:cxn ang="0">
                  <a:pos x="3733800" y="95250"/>
                </a:cxn>
                <a:cxn ang="0">
                  <a:pos x="3540125" y="130175"/>
                </a:cxn>
                <a:cxn ang="0">
                  <a:pos x="3343275" y="171450"/>
                </a:cxn>
                <a:cxn ang="0">
                  <a:pos x="3140075" y="212725"/>
                </a:cxn>
                <a:cxn ang="0">
                  <a:pos x="2933700" y="260350"/>
                </a:cxn>
                <a:cxn ang="0">
                  <a:pos x="2720975" y="307975"/>
                </a:cxn>
                <a:cxn ang="0">
                  <a:pos x="2336800" y="400050"/>
                </a:cxn>
                <a:cxn ang="0">
                  <a:pos x="1962150" y="482600"/>
                </a:cxn>
                <a:cxn ang="0">
                  <a:pos x="1603375" y="558800"/>
                </a:cxn>
                <a:cxn ang="0">
                  <a:pos x="1257300" y="631825"/>
                </a:cxn>
                <a:cxn ang="0">
                  <a:pos x="927100" y="695325"/>
                </a:cxn>
                <a:cxn ang="0">
                  <a:pos x="606425" y="752475"/>
                </a:cxn>
                <a:cxn ang="0">
                  <a:pos x="298450" y="806450"/>
                </a:cxn>
                <a:cxn ang="0">
                  <a:pos x="0" y="854075"/>
                </a:cxn>
                <a:cxn ang="0">
                  <a:pos x="206375" y="882650"/>
                </a:cxn>
                <a:cxn ang="0">
                  <a:pos x="403225" y="908050"/>
                </a:cxn>
                <a:cxn ang="0">
                  <a:pos x="593725" y="930275"/>
                </a:cxn>
                <a:cxn ang="0">
                  <a:pos x="781050" y="949325"/>
                </a:cxn>
                <a:cxn ang="0">
                  <a:pos x="962025" y="968375"/>
                </a:cxn>
                <a:cxn ang="0">
                  <a:pos x="1136650" y="981075"/>
                </a:cxn>
                <a:cxn ang="0">
                  <a:pos x="1304925" y="993775"/>
                </a:cxn>
                <a:cxn ang="0">
                  <a:pos x="1470025" y="1003300"/>
                </a:cxn>
                <a:cxn ang="0">
                  <a:pos x="1631950" y="1009650"/>
                </a:cxn>
                <a:cxn ang="0">
                  <a:pos x="1787525" y="1012825"/>
                </a:cxn>
                <a:cxn ang="0">
                  <a:pos x="1936750" y="1016000"/>
                </a:cxn>
                <a:cxn ang="0">
                  <a:pos x="2082800" y="1016000"/>
                </a:cxn>
                <a:cxn ang="0">
                  <a:pos x="2225675" y="1012825"/>
                </a:cxn>
                <a:cxn ang="0">
                  <a:pos x="2365375" y="1009650"/>
                </a:cxn>
                <a:cxn ang="0">
                  <a:pos x="2498725" y="1003300"/>
                </a:cxn>
                <a:cxn ang="0">
                  <a:pos x="2628900" y="993775"/>
                </a:cxn>
                <a:cxn ang="0">
                  <a:pos x="2752725" y="984250"/>
                </a:cxn>
                <a:cxn ang="0">
                  <a:pos x="2876550" y="971550"/>
                </a:cxn>
                <a:cxn ang="0">
                  <a:pos x="2994025" y="955675"/>
                </a:cxn>
                <a:cxn ang="0">
                  <a:pos x="3111500" y="939800"/>
                </a:cxn>
                <a:cxn ang="0">
                  <a:pos x="3222625" y="920750"/>
                </a:cxn>
                <a:cxn ang="0">
                  <a:pos x="3333750" y="901700"/>
                </a:cxn>
                <a:cxn ang="0">
                  <a:pos x="3438525" y="879475"/>
                </a:cxn>
                <a:cxn ang="0">
                  <a:pos x="3543300" y="857250"/>
                </a:cxn>
                <a:cxn ang="0">
                  <a:pos x="3644900" y="831850"/>
                </a:cxn>
                <a:cxn ang="0">
                  <a:pos x="3743325" y="806450"/>
                </a:cxn>
                <a:cxn ang="0">
                  <a:pos x="3838575" y="777875"/>
                </a:cxn>
                <a:cxn ang="0">
                  <a:pos x="3933825" y="749300"/>
                </a:cxn>
                <a:cxn ang="0">
                  <a:pos x="4114800" y="685800"/>
                </a:cxn>
                <a:cxn ang="0">
                  <a:pos x="4289425" y="619125"/>
                </a:cxn>
                <a:cxn ang="0">
                  <a:pos x="4295775" y="615950"/>
                </a:cxn>
                <a:cxn ang="0">
                  <a:pos x="4295775" y="0"/>
                </a:cxn>
                <a:cxn ang="0">
                  <a:pos x="4286250" y="0"/>
                </a:cxn>
              </a:cxnLst>
              <a:rect l="0" t="0" r="0" b="0"/>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w="9525">
              <a:noFill/>
            </a:ln>
          </p:spPr>
          <p:txBody>
            <a:bodyPr/>
            <a:lstStyle/>
            <a:p>
              <a:endParaRPr lang="zh-CN" altLang="en-US"/>
            </a:p>
          </p:txBody>
        </p:sp>
        <p:sp>
          <p:nvSpPr>
            <p:cNvPr id="6154" name="Freeform 18"/>
            <p:cNvSpPr/>
            <p:nvPr/>
          </p:nvSpPr>
          <p:spPr>
            <a:xfrm>
              <a:off x="-309563" y="4318000"/>
              <a:ext cx="8280401" cy="1209675"/>
            </a:xfrm>
            <a:custGeom>
              <a:avLst/>
              <a:gdLst/>
              <a:ahLst/>
              <a:cxnLst>
                <a:cxn ang="0">
                  <a:pos x="8280401" y="1133475"/>
                </a:cxn>
                <a:cxn ang="0">
                  <a:pos x="7912101" y="1089025"/>
                </a:cxn>
                <a:cxn ang="0">
                  <a:pos x="7108826" y="968375"/>
                </a:cxn>
                <a:cxn ang="0">
                  <a:pos x="6213476" y="806450"/>
                </a:cxn>
                <a:cxn ang="0">
                  <a:pos x="5216526" y="593725"/>
                </a:cxn>
                <a:cxn ang="0">
                  <a:pos x="4464051" y="422275"/>
                </a:cxn>
                <a:cxn ang="0">
                  <a:pos x="4057650" y="333375"/>
                </a:cxn>
                <a:cxn ang="0">
                  <a:pos x="3663950" y="257175"/>
                </a:cxn>
                <a:cxn ang="0">
                  <a:pos x="3292475" y="190500"/>
                </a:cxn>
                <a:cxn ang="0">
                  <a:pos x="2936875" y="136525"/>
                </a:cxn>
                <a:cxn ang="0">
                  <a:pos x="2432050" y="73025"/>
                </a:cxn>
                <a:cxn ang="0">
                  <a:pos x="1822450" y="22225"/>
                </a:cxn>
                <a:cxn ang="0">
                  <a:pos x="1273175" y="0"/>
                </a:cxn>
                <a:cxn ang="0">
                  <a:pos x="787400" y="6350"/>
                </a:cxn>
                <a:cxn ang="0">
                  <a:pos x="365125" y="31750"/>
                </a:cxn>
                <a:cxn ang="0">
                  <a:pos x="0" y="76200"/>
                </a:cxn>
                <a:cxn ang="0">
                  <a:pos x="498475" y="136525"/>
                </a:cxn>
                <a:cxn ang="0">
                  <a:pos x="1035050" y="222250"/>
                </a:cxn>
                <a:cxn ang="0">
                  <a:pos x="1609725" y="333375"/>
                </a:cxn>
                <a:cxn ang="0">
                  <a:pos x="2225675" y="469900"/>
                </a:cxn>
                <a:cxn ang="0">
                  <a:pos x="3321050" y="714375"/>
                </a:cxn>
                <a:cxn ang="0">
                  <a:pos x="4067175" y="863600"/>
                </a:cxn>
                <a:cxn ang="0">
                  <a:pos x="4527551" y="949325"/>
                </a:cxn>
                <a:cxn ang="0">
                  <a:pos x="4965701" y="1019175"/>
                </a:cxn>
                <a:cxn ang="0">
                  <a:pos x="5378451" y="1076325"/>
                </a:cxn>
                <a:cxn ang="0">
                  <a:pos x="5765801" y="1123950"/>
                </a:cxn>
                <a:cxn ang="0">
                  <a:pos x="6134101" y="1162050"/>
                </a:cxn>
                <a:cxn ang="0">
                  <a:pos x="6477001" y="1187450"/>
                </a:cxn>
                <a:cxn ang="0">
                  <a:pos x="6804026" y="1203325"/>
                </a:cxn>
                <a:cxn ang="0">
                  <a:pos x="7108826" y="1209675"/>
                </a:cxn>
                <a:cxn ang="0">
                  <a:pos x="7397751" y="1206500"/>
                </a:cxn>
                <a:cxn ang="0">
                  <a:pos x="7667626" y="1196975"/>
                </a:cxn>
                <a:cxn ang="0">
                  <a:pos x="7924801" y="1174750"/>
                </a:cxn>
                <a:cxn ang="0">
                  <a:pos x="8166101" y="1149350"/>
                </a:cxn>
              </a:cxnLst>
              <a:rect l="0" t="0" r="0" b="0"/>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w="9525">
              <a:noFill/>
            </a:ln>
          </p:spPr>
          <p:txBody>
            <a:bodyPr/>
            <a:lstStyle/>
            <a:p>
              <a:endParaRPr lang="zh-CN" altLang="en-US"/>
            </a:p>
          </p:txBody>
        </p:sp>
        <p:sp>
          <p:nvSpPr>
            <p:cNvPr id="6155" name="Freeform 22"/>
            <p:cNvSpPr/>
            <p:nvPr/>
          </p:nvSpPr>
          <p:spPr>
            <a:xfrm>
              <a:off x="3175" y="4335463"/>
              <a:ext cx="8166100" cy="1101725"/>
            </a:xfrm>
            <a:custGeom>
              <a:avLst/>
              <a:gdLst/>
              <a:ahLst/>
              <a:cxnLst>
                <a:cxn ang="0">
                  <a:pos x="0" y="111125"/>
                </a:cxn>
                <a:cxn ang="0">
                  <a:pos x="0" y="111125"/>
                </a:cxn>
                <a:cxn ang="0">
                  <a:pos x="28575" y="104775"/>
                </a:cxn>
                <a:cxn ang="0">
                  <a:pos x="114300" y="88900"/>
                </a:cxn>
                <a:cxn ang="0">
                  <a:pos x="260350" y="66675"/>
                </a:cxn>
                <a:cxn ang="0">
                  <a:pos x="355600" y="53975"/>
                </a:cxn>
                <a:cxn ang="0">
                  <a:pos x="466725" y="41275"/>
                </a:cxn>
                <a:cxn ang="0">
                  <a:pos x="590550" y="31750"/>
                </a:cxn>
                <a:cxn ang="0">
                  <a:pos x="733425" y="22225"/>
                </a:cxn>
                <a:cxn ang="0">
                  <a:pos x="889000" y="12700"/>
                </a:cxn>
                <a:cxn ang="0">
                  <a:pos x="1063625" y="6350"/>
                </a:cxn>
                <a:cxn ang="0">
                  <a:pos x="1254125" y="3175"/>
                </a:cxn>
                <a:cxn ang="0">
                  <a:pos x="1460500" y="0"/>
                </a:cxn>
                <a:cxn ang="0">
                  <a:pos x="1682750" y="3175"/>
                </a:cxn>
                <a:cxn ang="0">
                  <a:pos x="1920875" y="9525"/>
                </a:cxn>
                <a:cxn ang="0">
                  <a:pos x="2178050" y="22225"/>
                </a:cxn>
                <a:cxn ang="0">
                  <a:pos x="2451100" y="38100"/>
                </a:cxn>
                <a:cxn ang="0">
                  <a:pos x="2740025" y="63500"/>
                </a:cxn>
                <a:cxn ang="0">
                  <a:pos x="3048000" y="92075"/>
                </a:cxn>
                <a:cxn ang="0">
                  <a:pos x="3375025" y="127000"/>
                </a:cxn>
                <a:cxn ang="0">
                  <a:pos x="3717925" y="168275"/>
                </a:cxn>
                <a:cxn ang="0">
                  <a:pos x="4079875" y="219075"/>
                </a:cxn>
                <a:cxn ang="0">
                  <a:pos x="4457700" y="276225"/>
                </a:cxn>
                <a:cxn ang="0">
                  <a:pos x="4854575" y="342900"/>
                </a:cxn>
                <a:cxn ang="0">
                  <a:pos x="5270500" y="422275"/>
                </a:cxn>
                <a:cxn ang="0">
                  <a:pos x="5705475" y="508000"/>
                </a:cxn>
                <a:cxn ang="0">
                  <a:pos x="6159500" y="603250"/>
                </a:cxn>
                <a:cxn ang="0">
                  <a:pos x="6632575" y="711200"/>
                </a:cxn>
                <a:cxn ang="0">
                  <a:pos x="7124700" y="828675"/>
                </a:cxn>
                <a:cxn ang="0">
                  <a:pos x="7635875" y="958850"/>
                </a:cxn>
                <a:cxn ang="0">
                  <a:pos x="8166100" y="1101725"/>
                </a:cxn>
              </a:cxnLst>
              <a:rect l="0" t="0" r="0" b="0"/>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cap="flat" cmpd="sng">
              <a:solidFill>
                <a:srgbClr val="FFFFFF">
                  <a:alpha val="100000"/>
                </a:srgbClr>
              </a:solidFill>
              <a:prstDash val="solid"/>
              <a:round/>
              <a:headEnd type="none" w="med" len="med"/>
              <a:tailEnd type="none" w="med" len="med"/>
            </a:ln>
          </p:spPr>
          <p:txBody>
            <a:bodyPr/>
            <a:lstStyle/>
            <a:p>
              <a:endParaRPr lang="zh-CN" altLang="en-US"/>
            </a:p>
          </p:txBody>
        </p:sp>
        <p:sp>
          <p:nvSpPr>
            <p:cNvPr id="6156" name="Freeform 26"/>
            <p:cNvSpPr/>
            <p:nvPr/>
          </p:nvSpPr>
          <p:spPr>
            <a:xfrm>
              <a:off x="4156075" y="4316413"/>
              <a:ext cx="4940300" cy="927100"/>
            </a:xfrm>
            <a:custGeom>
              <a:avLst/>
              <a:gdLst/>
              <a:ahLst/>
              <a:cxnLst>
                <a:cxn ang="0">
                  <a:pos x="0" y="927100"/>
                </a:cxn>
                <a:cxn ang="0">
                  <a:pos x="0" y="927100"/>
                </a:cxn>
                <a:cxn ang="0">
                  <a:pos x="142875" y="889000"/>
                </a:cxn>
                <a:cxn ang="0">
                  <a:pos x="533400" y="790575"/>
                </a:cxn>
                <a:cxn ang="0">
                  <a:pos x="803275" y="723900"/>
                </a:cxn>
                <a:cxn ang="0">
                  <a:pos x="1114425" y="650875"/>
                </a:cxn>
                <a:cxn ang="0">
                  <a:pos x="1460500" y="571500"/>
                </a:cxn>
                <a:cxn ang="0">
                  <a:pos x="1831975" y="485775"/>
                </a:cxn>
                <a:cxn ang="0">
                  <a:pos x="2225675" y="403225"/>
                </a:cxn>
                <a:cxn ang="0">
                  <a:pos x="2628900" y="320675"/>
                </a:cxn>
                <a:cxn ang="0">
                  <a:pos x="3041650" y="244475"/>
                </a:cxn>
                <a:cxn ang="0">
                  <a:pos x="3451225" y="171450"/>
                </a:cxn>
                <a:cxn ang="0">
                  <a:pos x="3654425" y="139700"/>
                </a:cxn>
                <a:cxn ang="0">
                  <a:pos x="3851275" y="107950"/>
                </a:cxn>
                <a:cxn ang="0">
                  <a:pos x="4048125" y="82550"/>
                </a:cxn>
                <a:cxn ang="0">
                  <a:pos x="4238625" y="57150"/>
                </a:cxn>
                <a:cxn ang="0">
                  <a:pos x="4425950" y="38100"/>
                </a:cxn>
                <a:cxn ang="0">
                  <a:pos x="4603750" y="22225"/>
                </a:cxn>
                <a:cxn ang="0">
                  <a:pos x="4775200" y="9525"/>
                </a:cxn>
                <a:cxn ang="0">
                  <a:pos x="4940300" y="0"/>
                </a:cxn>
              </a:cxnLst>
              <a:rect l="0" t="0" r="0" b="0"/>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cap="flat" cmpd="sng">
              <a:solidFill>
                <a:srgbClr val="FFFFFF">
                  <a:alpha val="100000"/>
                </a:srgbClr>
              </a:solidFill>
              <a:prstDash val="solid"/>
              <a:round/>
              <a:headEnd type="none" w="med" len="med"/>
              <a:tailEnd type="none" w="med" len="med"/>
            </a:ln>
          </p:spPr>
          <p:txBody>
            <a:bodyPr/>
            <a:lstStyle/>
            <a:p>
              <a:endParaRPr lang="zh-CN" altLang="en-US"/>
            </a:p>
          </p:txBody>
        </p:sp>
        <p:sp useBgFill="1">
          <p:nvSpPr>
            <p:cNvPr id="6157" name="Freeform 28"/>
            <p:cNvSpPr/>
            <p:nvPr/>
          </p:nvSpPr>
          <p:spPr>
            <a:xfrm>
              <a:off x="-3905250" y="4294188"/>
              <a:ext cx="13011150" cy="1892300"/>
            </a:xfrm>
            <a:custGeom>
              <a:avLst/>
              <a:gdLst/>
              <a:ahLst/>
              <a:cxnLst>
                <a:cxn ang="0">
                  <a:pos x="13004800" y="812800"/>
                </a:cxn>
                <a:cxn ang="0">
                  <a:pos x="12763500" y="904875"/>
                </a:cxn>
                <a:cxn ang="0">
                  <a:pos x="12506325" y="984250"/>
                </a:cxn>
                <a:cxn ang="0">
                  <a:pos x="12233275" y="1057275"/>
                </a:cxn>
                <a:cxn ang="0">
                  <a:pos x="11941175" y="1114425"/>
                </a:cxn>
                <a:cxn ang="0">
                  <a:pos x="11623675" y="1158875"/>
                </a:cxn>
                <a:cxn ang="0">
                  <a:pos x="11280775" y="1190625"/>
                </a:cxn>
                <a:cxn ang="0">
                  <a:pos x="10909300" y="1209675"/>
                </a:cxn>
                <a:cxn ang="0">
                  <a:pos x="10506075" y="1206500"/>
                </a:cxn>
                <a:cxn ang="0">
                  <a:pos x="10067925" y="1190625"/>
                </a:cxn>
                <a:cxn ang="0">
                  <a:pos x="9591675" y="1152525"/>
                </a:cxn>
                <a:cxn ang="0">
                  <a:pos x="9074150" y="1095375"/>
                </a:cxn>
                <a:cxn ang="0">
                  <a:pos x="8515350" y="1019175"/>
                </a:cxn>
                <a:cxn ang="0">
                  <a:pos x="7908925" y="917575"/>
                </a:cxn>
                <a:cxn ang="0">
                  <a:pos x="7251700" y="793750"/>
                </a:cxn>
                <a:cxn ang="0">
                  <a:pos x="6543675" y="644525"/>
                </a:cxn>
                <a:cxn ang="0">
                  <a:pos x="5778500" y="469900"/>
                </a:cxn>
                <a:cxn ang="0">
                  <a:pos x="5016500" y="304800"/>
                </a:cxn>
                <a:cxn ang="0">
                  <a:pos x="4314825" y="177800"/>
                </a:cxn>
                <a:cxn ang="0">
                  <a:pos x="3673475" y="88900"/>
                </a:cxn>
                <a:cxn ang="0">
                  <a:pos x="3092450" y="31750"/>
                </a:cxn>
                <a:cxn ang="0">
                  <a:pos x="2565400" y="3175"/>
                </a:cxn>
                <a:cxn ang="0">
                  <a:pos x="2092325" y="0"/>
                </a:cxn>
                <a:cxn ang="0">
                  <a:pos x="1673225" y="15875"/>
                </a:cxn>
                <a:cxn ang="0">
                  <a:pos x="1304925" y="47625"/>
                </a:cxn>
                <a:cxn ang="0">
                  <a:pos x="984250" y="92075"/>
                </a:cxn>
                <a:cxn ang="0">
                  <a:pos x="714375" y="146050"/>
                </a:cxn>
                <a:cxn ang="0">
                  <a:pos x="488950" y="200025"/>
                </a:cxn>
                <a:cxn ang="0">
                  <a:pos x="307975" y="254000"/>
                </a:cxn>
                <a:cxn ang="0">
                  <a:pos x="171450" y="304800"/>
                </a:cxn>
                <a:cxn ang="0">
                  <a:pos x="19050" y="371475"/>
                </a:cxn>
                <a:cxn ang="0">
                  <a:pos x="0" y="1892300"/>
                </a:cxn>
                <a:cxn ang="0">
                  <a:pos x="13011150" y="1882775"/>
                </a:cxn>
                <a:cxn ang="0">
                  <a:pos x="13004800" y="812800"/>
                </a:cxn>
              </a:cxnLst>
              <a:rect l="0" t="0" r="0" b="0"/>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w="9525">
              <a:noFill/>
            </a:ln>
          </p:spPr>
          <p:txBody>
            <a:bodyPr/>
            <a:lstStyle/>
            <a:p>
              <a:endParaRPr lang="zh-CN" altLang="en-US"/>
            </a:p>
          </p:txBody>
        </p:sp>
      </p:grpSp>
      <p:sp>
        <p:nvSpPr>
          <p:cNvPr id="4" name="Text Placeholder 3"/>
          <p:cNvSpPr>
            <a:spLocks noGrp="1"/>
          </p:cNvSpPr>
          <p:nvPr>
            <p:ph type="body" sz="half" idx="2"/>
          </p:nvPr>
        </p:nvSpPr>
        <p:spPr>
          <a:xfrm>
            <a:off x="914400" y="3581400"/>
            <a:ext cx="3352800" cy="1905001"/>
          </a:xfrm>
        </p:spPr>
        <p:txBody>
          <a:bodyPr>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noProof="1"/>
              <a:t>单击此处编辑母版文本样式</a:t>
            </a:r>
          </a:p>
        </p:txBody>
      </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zh-CN" altLang="en-US" noProof="1"/>
              <a:t>单击此处编辑母版标题样式</a:t>
            </a:r>
            <a:endParaRPr lang="en-US" noProof="1"/>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endParaRPr lang="en-US" noProof="1"/>
          </a:p>
        </p:txBody>
      </p:sp>
      <p:sp>
        <p:nvSpPr>
          <p:cNvPr id="2" name="Date Placeholder 4"/>
          <p:cNvSpPr>
            <a:spLocks noGrp="1"/>
          </p:cNvSpPr>
          <p:nvPr>
            <p:ph type="dt" sz="half" idx="12"/>
          </p:nvPr>
        </p:nvSpPr>
        <p:spPr>
          <a:xfrm>
            <a:off x="5164138" y="6249988"/>
            <a:ext cx="3786188" cy="365125"/>
          </a:xfrm>
          <a:prstGeom prst="rect">
            <a:avLst/>
          </a:prstGeom>
        </p:spPr>
        <p:txBody>
          <a:bodyPr vert="horz" lIns="91440" tIns="45720" rIns="91440" bIns="45720" rtlCol="0" anchor="ct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n-US" altLang="zh-CN" sz="1000" b="0" i="0" u="none" strike="noStrike" kern="1200" cap="none" spc="0" normalizeH="0" baseline="0" noProof="0">
              <a:ln>
                <a:noFill/>
              </a:ln>
              <a:solidFill>
                <a:schemeClr val="tx2"/>
              </a:solidFill>
              <a:effectLst/>
              <a:uLnTx/>
              <a:uFillTx/>
              <a:latin typeface="Arial" panose="020B0604020202020204" pitchFamily="34" charset="0"/>
              <a:ea typeface="宋体" panose="02010600030101010101" pitchFamily="2" charset="-122"/>
              <a:cs typeface="+mn-cs"/>
            </a:endParaRPr>
          </a:p>
        </p:txBody>
      </p:sp>
      <p:sp>
        <p:nvSpPr>
          <p:cNvPr id="23" name="Footer Placeholder 5"/>
          <p:cNvSpPr>
            <a:spLocks noGrp="1"/>
          </p:cNvSpPr>
          <p:nvPr>
            <p:ph type="ftr" sz="quarter" idx="3"/>
          </p:nvPr>
        </p:nvSpPr>
        <p:spPr>
          <a:xfrm>
            <a:off x="193675" y="6249988"/>
            <a:ext cx="3786188" cy="365125"/>
          </a:xfrm>
          <a:prstGeom prst="rect">
            <a:avLst/>
          </a:prstGeom>
        </p:spPr>
        <p:txBody>
          <a:bodyPr vert="horz" lIns="91440" tIns="45720" rIns="91440" bIns="45720" rtlCol="0" anchor="ct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000" b="0" i="0" u="none" strike="noStrike" kern="1200" cap="none" spc="0" normalizeH="0" baseline="0" noProof="0">
              <a:ln>
                <a:noFill/>
              </a:ln>
              <a:solidFill>
                <a:schemeClr val="tx2"/>
              </a:solidFill>
              <a:effectLst/>
              <a:uLnTx/>
              <a:uFillTx/>
              <a:latin typeface="Arial" panose="020B0604020202020204" pitchFamily="34" charset="0"/>
              <a:ea typeface="宋体" panose="02010600030101010101" pitchFamily="2" charset="-122"/>
              <a:cs typeface="+mn-cs"/>
            </a:endParaRPr>
          </a:p>
        </p:txBody>
      </p:sp>
      <p:sp>
        <p:nvSpPr>
          <p:cNvPr id="24" name="Slide Number Placeholder 6"/>
          <p:cNvSpPr>
            <a:spLocks noGrp="1"/>
          </p:cNvSpPr>
          <p:nvPr>
            <p:ph type="sldNum" sz="quarter" idx="4"/>
          </p:nvPr>
        </p:nvSpPr>
        <p:spPr>
          <a:xfrm>
            <a:off x="3990975" y="6249988"/>
            <a:ext cx="1162050" cy="365125"/>
          </a:xfrm>
          <a:prstGeom prst="rect">
            <a:avLst/>
          </a:prstGeom>
        </p:spPr>
        <p:txBody>
          <a:bodyPr vert="horz" wrap="square" lIns="91440" tIns="45720" rIns="91440" bIns="45720" numCol="1" anchor="ctr" anchorCtr="0" compatLnSpc="1"/>
          <a:lstStyle/>
          <a:p>
            <a:pPr algn="ctr"/>
            <a:fld id="{9A0DB2DC-4C9A-4742-B13C-FB6460FD3503}" type="slidenum">
              <a:rPr lang="en-US" altLang="zh-CN" dirty="0"/>
              <a:t>‹#›</a:t>
            </a:fld>
            <a:endParaRPr lang="en-US" altLang="zh-CN"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图片与标题">
    <p:bg>
      <p:bgPr>
        <a:solidFill>
          <a:schemeClr val="bg1"/>
        </a:solidFill>
        <a:effectLst/>
      </p:bgPr>
    </p:bg>
    <p:spTree>
      <p:nvGrpSpPr>
        <p:cNvPr id="1" name=""/>
        <p:cNvGrpSpPr/>
        <p:nvPr/>
      </p:nvGrpSpPr>
      <p:grpSpPr>
        <a:xfrm>
          <a:off x="0" y="0"/>
          <a:ext cx="0" cy="0"/>
          <a:chOff x="0" y="0"/>
          <a:chExt cx="0" cy="0"/>
        </a:xfrm>
      </p:grpSpPr>
      <p:sp>
        <p:nvSpPr>
          <p:cNvPr id="15" name="Rounded Rectangle 14"/>
          <p:cNvSpPr/>
          <p:nvPr/>
        </p:nvSpPr>
        <p:spPr>
          <a:xfrm>
            <a:off x="228600" y="228600"/>
            <a:ext cx="8696325" cy="6035675"/>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grpSp>
        <p:nvGrpSpPr>
          <p:cNvPr id="7171" name="Group 8"/>
          <p:cNvGrpSpPr>
            <a:grpSpLocks noChangeAspect="1"/>
          </p:cNvGrpSpPr>
          <p:nvPr/>
        </p:nvGrpSpPr>
        <p:grpSpPr>
          <a:xfrm>
            <a:off x="211138" y="5354638"/>
            <a:ext cx="8723312" cy="1330325"/>
            <a:chOff x="-3905250" y="4294188"/>
            <a:chExt cx="13011150" cy="1892300"/>
          </a:xfrm>
        </p:grpSpPr>
        <p:sp>
          <p:nvSpPr>
            <p:cNvPr id="7177" name="Freeform 14"/>
            <p:cNvSpPr/>
            <p:nvPr/>
          </p:nvSpPr>
          <p:spPr>
            <a:xfrm>
              <a:off x="4810125" y="4500563"/>
              <a:ext cx="4295775" cy="1016000"/>
            </a:xfrm>
            <a:custGeom>
              <a:avLst/>
              <a:gdLst/>
              <a:ahLst/>
              <a:cxnLst>
                <a:cxn ang="0">
                  <a:pos x="4286250" y="0"/>
                </a:cxn>
                <a:cxn ang="0">
                  <a:pos x="4286250" y="0"/>
                </a:cxn>
                <a:cxn ang="0">
                  <a:pos x="4105275" y="28575"/>
                </a:cxn>
                <a:cxn ang="0">
                  <a:pos x="3921125" y="60325"/>
                </a:cxn>
                <a:cxn ang="0">
                  <a:pos x="3733800" y="95250"/>
                </a:cxn>
                <a:cxn ang="0">
                  <a:pos x="3540125" y="130175"/>
                </a:cxn>
                <a:cxn ang="0">
                  <a:pos x="3343275" y="171450"/>
                </a:cxn>
                <a:cxn ang="0">
                  <a:pos x="3140075" y="212725"/>
                </a:cxn>
                <a:cxn ang="0">
                  <a:pos x="2933700" y="260350"/>
                </a:cxn>
                <a:cxn ang="0">
                  <a:pos x="2720975" y="307975"/>
                </a:cxn>
                <a:cxn ang="0">
                  <a:pos x="2336800" y="400050"/>
                </a:cxn>
                <a:cxn ang="0">
                  <a:pos x="1962150" y="482600"/>
                </a:cxn>
                <a:cxn ang="0">
                  <a:pos x="1603375" y="558800"/>
                </a:cxn>
                <a:cxn ang="0">
                  <a:pos x="1257300" y="631825"/>
                </a:cxn>
                <a:cxn ang="0">
                  <a:pos x="927100" y="695325"/>
                </a:cxn>
                <a:cxn ang="0">
                  <a:pos x="606425" y="752475"/>
                </a:cxn>
                <a:cxn ang="0">
                  <a:pos x="298450" y="806450"/>
                </a:cxn>
                <a:cxn ang="0">
                  <a:pos x="0" y="854075"/>
                </a:cxn>
                <a:cxn ang="0">
                  <a:pos x="206375" y="882650"/>
                </a:cxn>
                <a:cxn ang="0">
                  <a:pos x="403225" y="908050"/>
                </a:cxn>
                <a:cxn ang="0">
                  <a:pos x="593725" y="930275"/>
                </a:cxn>
                <a:cxn ang="0">
                  <a:pos x="781050" y="949325"/>
                </a:cxn>
                <a:cxn ang="0">
                  <a:pos x="962025" y="968375"/>
                </a:cxn>
                <a:cxn ang="0">
                  <a:pos x="1136650" y="981075"/>
                </a:cxn>
                <a:cxn ang="0">
                  <a:pos x="1304925" y="993775"/>
                </a:cxn>
                <a:cxn ang="0">
                  <a:pos x="1470025" y="1003300"/>
                </a:cxn>
                <a:cxn ang="0">
                  <a:pos x="1631950" y="1009650"/>
                </a:cxn>
                <a:cxn ang="0">
                  <a:pos x="1787525" y="1012825"/>
                </a:cxn>
                <a:cxn ang="0">
                  <a:pos x="1936750" y="1016000"/>
                </a:cxn>
                <a:cxn ang="0">
                  <a:pos x="2082800" y="1016000"/>
                </a:cxn>
                <a:cxn ang="0">
                  <a:pos x="2225675" y="1012825"/>
                </a:cxn>
                <a:cxn ang="0">
                  <a:pos x="2365375" y="1009650"/>
                </a:cxn>
                <a:cxn ang="0">
                  <a:pos x="2498725" y="1003300"/>
                </a:cxn>
                <a:cxn ang="0">
                  <a:pos x="2628900" y="993775"/>
                </a:cxn>
                <a:cxn ang="0">
                  <a:pos x="2752725" y="984250"/>
                </a:cxn>
                <a:cxn ang="0">
                  <a:pos x="2876550" y="971550"/>
                </a:cxn>
                <a:cxn ang="0">
                  <a:pos x="2994025" y="955675"/>
                </a:cxn>
                <a:cxn ang="0">
                  <a:pos x="3111500" y="939800"/>
                </a:cxn>
                <a:cxn ang="0">
                  <a:pos x="3222625" y="920750"/>
                </a:cxn>
                <a:cxn ang="0">
                  <a:pos x="3333750" y="901700"/>
                </a:cxn>
                <a:cxn ang="0">
                  <a:pos x="3438525" y="879475"/>
                </a:cxn>
                <a:cxn ang="0">
                  <a:pos x="3543300" y="857250"/>
                </a:cxn>
                <a:cxn ang="0">
                  <a:pos x="3644900" y="831850"/>
                </a:cxn>
                <a:cxn ang="0">
                  <a:pos x="3743325" y="806450"/>
                </a:cxn>
                <a:cxn ang="0">
                  <a:pos x="3838575" y="777875"/>
                </a:cxn>
                <a:cxn ang="0">
                  <a:pos x="3933825" y="749300"/>
                </a:cxn>
                <a:cxn ang="0">
                  <a:pos x="4114800" y="685800"/>
                </a:cxn>
                <a:cxn ang="0">
                  <a:pos x="4289425" y="619125"/>
                </a:cxn>
                <a:cxn ang="0">
                  <a:pos x="4295775" y="615950"/>
                </a:cxn>
                <a:cxn ang="0">
                  <a:pos x="4295775" y="0"/>
                </a:cxn>
                <a:cxn ang="0">
                  <a:pos x="4286250" y="0"/>
                </a:cxn>
              </a:cxnLst>
              <a:rect l="0" t="0" r="0" b="0"/>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w="9525">
              <a:noFill/>
            </a:ln>
          </p:spPr>
          <p:txBody>
            <a:bodyPr/>
            <a:lstStyle/>
            <a:p>
              <a:endParaRPr lang="zh-CN" altLang="en-US"/>
            </a:p>
          </p:txBody>
        </p:sp>
        <p:sp>
          <p:nvSpPr>
            <p:cNvPr id="7178" name="Freeform 18"/>
            <p:cNvSpPr/>
            <p:nvPr/>
          </p:nvSpPr>
          <p:spPr>
            <a:xfrm>
              <a:off x="-309563" y="4318000"/>
              <a:ext cx="8280401" cy="1209675"/>
            </a:xfrm>
            <a:custGeom>
              <a:avLst/>
              <a:gdLst/>
              <a:ahLst/>
              <a:cxnLst>
                <a:cxn ang="0">
                  <a:pos x="8280401" y="1133475"/>
                </a:cxn>
                <a:cxn ang="0">
                  <a:pos x="7912101" y="1089025"/>
                </a:cxn>
                <a:cxn ang="0">
                  <a:pos x="7108826" y="968375"/>
                </a:cxn>
                <a:cxn ang="0">
                  <a:pos x="6213476" y="806450"/>
                </a:cxn>
                <a:cxn ang="0">
                  <a:pos x="5216526" y="593725"/>
                </a:cxn>
                <a:cxn ang="0">
                  <a:pos x="4464051" y="422275"/>
                </a:cxn>
                <a:cxn ang="0">
                  <a:pos x="4057650" y="333375"/>
                </a:cxn>
                <a:cxn ang="0">
                  <a:pos x="3663950" y="257175"/>
                </a:cxn>
                <a:cxn ang="0">
                  <a:pos x="3292475" y="190500"/>
                </a:cxn>
                <a:cxn ang="0">
                  <a:pos x="2936875" y="136525"/>
                </a:cxn>
                <a:cxn ang="0">
                  <a:pos x="2432050" y="73025"/>
                </a:cxn>
                <a:cxn ang="0">
                  <a:pos x="1822450" y="22225"/>
                </a:cxn>
                <a:cxn ang="0">
                  <a:pos x="1273175" y="0"/>
                </a:cxn>
                <a:cxn ang="0">
                  <a:pos x="787400" y="6350"/>
                </a:cxn>
                <a:cxn ang="0">
                  <a:pos x="365125" y="31750"/>
                </a:cxn>
                <a:cxn ang="0">
                  <a:pos x="0" y="76200"/>
                </a:cxn>
                <a:cxn ang="0">
                  <a:pos x="498475" y="136525"/>
                </a:cxn>
                <a:cxn ang="0">
                  <a:pos x="1035050" y="222250"/>
                </a:cxn>
                <a:cxn ang="0">
                  <a:pos x="1609725" y="333375"/>
                </a:cxn>
                <a:cxn ang="0">
                  <a:pos x="2225675" y="469900"/>
                </a:cxn>
                <a:cxn ang="0">
                  <a:pos x="3321050" y="714375"/>
                </a:cxn>
                <a:cxn ang="0">
                  <a:pos x="4067175" y="863600"/>
                </a:cxn>
                <a:cxn ang="0">
                  <a:pos x="4527551" y="949325"/>
                </a:cxn>
                <a:cxn ang="0">
                  <a:pos x="4965701" y="1019175"/>
                </a:cxn>
                <a:cxn ang="0">
                  <a:pos x="5378451" y="1076325"/>
                </a:cxn>
                <a:cxn ang="0">
                  <a:pos x="5765801" y="1123950"/>
                </a:cxn>
                <a:cxn ang="0">
                  <a:pos x="6134101" y="1162050"/>
                </a:cxn>
                <a:cxn ang="0">
                  <a:pos x="6477001" y="1187450"/>
                </a:cxn>
                <a:cxn ang="0">
                  <a:pos x="6804026" y="1203325"/>
                </a:cxn>
                <a:cxn ang="0">
                  <a:pos x="7108826" y="1209675"/>
                </a:cxn>
                <a:cxn ang="0">
                  <a:pos x="7397751" y="1206500"/>
                </a:cxn>
                <a:cxn ang="0">
                  <a:pos x="7667626" y="1196975"/>
                </a:cxn>
                <a:cxn ang="0">
                  <a:pos x="7924801" y="1174750"/>
                </a:cxn>
                <a:cxn ang="0">
                  <a:pos x="8166101" y="1149350"/>
                </a:cxn>
              </a:cxnLst>
              <a:rect l="0" t="0" r="0" b="0"/>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w="9525">
              <a:noFill/>
            </a:ln>
          </p:spPr>
          <p:txBody>
            <a:bodyPr/>
            <a:lstStyle/>
            <a:p>
              <a:endParaRPr lang="zh-CN" altLang="en-US"/>
            </a:p>
          </p:txBody>
        </p:sp>
        <p:sp>
          <p:nvSpPr>
            <p:cNvPr id="7179" name="Freeform 22"/>
            <p:cNvSpPr/>
            <p:nvPr/>
          </p:nvSpPr>
          <p:spPr>
            <a:xfrm>
              <a:off x="3175" y="4335463"/>
              <a:ext cx="8166100" cy="1101725"/>
            </a:xfrm>
            <a:custGeom>
              <a:avLst/>
              <a:gdLst/>
              <a:ahLst/>
              <a:cxnLst>
                <a:cxn ang="0">
                  <a:pos x="0" y="111125"/>
                </a:cxn>
                <a:cxn ang="0">
                  <a:pos x="0" y="111125"/>
                </a:cxn>
                <a:cxn ang="0">
                  <a:pos x="28575" y="104775"/>
                </a:cxn>
                <a:cxn ang="0">
                  <a:pos x="114300" y="88900"/>
                </a:cxn>
                <a:cxn ang="0">
                  <a:pos x="260350" y="66675"/>
                </a:cxn>
                <a:cxn ang="0">
                  <a:pos x="355600" y="53975"/>
                </a:cxn>
                <a:cxn ang="0">
                  <a:pos x="466725" y="41275"/>
                </a:cxn>
                <a:cxn ang="0">
                  <a:pos x="590550" y="31750"/>
                </a:cxn>
                <a:cxn ang="0">
                  <a:pos x="733425" y="22225"/>
                </a:cxn>
                <a:cxn ang="0">
                  <a:pos x="889000" y="12700"/>
                </a:cxn>
                <a:cxn ang="0">
                  <a:pos x="1063625" y="6350"/>
                </a:cxn>
                <a:cxn ang="0">
                  <a:pos x="1254125" y="3175"/>
                </a:cxn>
                <a:cxn ang="0">
                  <a:pos x="1460500" y="0"/>
                </a:cxn>
                <a:cxn ang="0">
                  <a:pos x="1682750" y="3175"/>
                </a:cxn>
                <a:cxn ang="0">
                  <a:pos x="1920875" y="9525"/>
                </a:cxn>
                <a:cxn ang="0">
                  <a:pos x="2178050" y="22225"/>
                </a:cxn>
                <a:cxn ang="0">
                  <a:pos x="2451100" y="38100"/>
                </a:cxn>
                <a:cxn ang="0">
                  <a:pos x="2740025" y="63500"/>
                </a:cxn>
                <a:cxn ang="0">
                  <a:pos x="3048000" y="92075"/>
                </a:cxn>
                <a:cxn ang="0">
                  <a:pos x="3375025" y="127000"/>
                </a:cxn>
                <a:cxn ang="0">
                  <a:pos x="3717925" y="168275"/>
                </a:cxn>
                <a:cxn ang="0">
                  <a:pos x="4079875" y="219075"/>
                </a:cxn>
                <a:cxn ang="0">
                  <a:pos x="4457700" y="276225"/>
                </a:cxn>
                <a:cxn ang="0">
                  <a:pos x="4854575" y="342900"/>
                </a:cxn>
                <a:cxn ang="0">
                  <a:pos x="5270500" y="422275"/>
                </a:cxn>
                <a:cxn ang="0">
                  <a:pos x="5705475" y="508000"/>
                </a:cxn>
                <a:cxn ang="0">
                  <a:pos x="6159500" y="603250"/>
                </a:cxn>
                <a:cxn ang="0">
                  <a:pos x="6632575" y="711200"/>
                </a:cxn>
                <a:cxn ang="0">
                  <a:pos x="7124700" y="828675"/>
                </a:cxn>
                <a:cxn ang="0">
                  <a:pos x="7635875" y="958850"/>
                </a:cxn>
                <a:cxn ang="0">
                  <a:pos x="8166100" y="1101725"/>
                </a:cxn>
              </a:cxnLst>
              <a:rect l="0" t="0" r="0" b="0"/>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cap="flat" cmpd="sng">
              <a:solidFill>
                <a:srgbClr val="FFFFFF">
                  <a:alpha val="100000"/>
                </a:srgbClr>
              </a:solidFill>
              <a:prstDash val="solid"/>
              <a:round/>
              <a:headEnd type="none" w="med" len="med"/>
              <a:tailEnd type="none" w="med" len="med"/>
            </a:ln>
          </p:spPr>
          <p:txBody>
            <a:bodyPr/>
            <a:lstStyle/>
            <a:p>
              <a:endParaRPr lang="zh-CN" altLang="en-US"/>
            </a:p>
          </p:txBody>
        </p:sp>
        <p:sp>
          <p:nvSpPr>
            <p:cNvPr id="7180" name="Freeform 26"/>
            <p:cNvSpPr/>
            <p:nvPr/>
          </p:nvSpPr>
          <p:spPr>
            <a:xfrm>
              <a:off x="4156075" y="4316413"/>
              <a:ext cx="4940300" cy="927100"/>
            </a:xfrm>
            <a:custGeom>
              <a:avLst/>
              <a:gdLst/>
              <a:ahLst/>
              <a:cxnLst>
                <a:cxn ang="0">
                  <a:pos x="0" y="927100"/>
                </a:cxn>
                <a:cxn ang="0">
                  <a:pos x="0" y="927100"/>
                </a:cxn>
                <a:cxn ang="0">
                  <a:pos x="142875" y="889000"/>
                </a:cxn>
                <a:cxn ang="0">
                  <a:pos x="533400" y="790575"/>
                </a:cxn>
                <a:cxn ang="0">
                  <a:pos x="803275" y="723900"/>
                </a:cxn>
                <a:cxn ang="0">
                  <a:pos x="1114425" y="650875"/>
                </a:cxn>
                <a:cxn ang="0">
                  <a:pos x="1460500" y="571500"/>
                </a:cxn>
                <a:cxn ang="0">
                  <a:pos x="1831975" y="485775"/>
                </a:cxn>
                <a:cxn ang="0">
                  <a:pos x="2225675" y="403225"/>
                </a:cxn>
                <a:cxn ang="0">
                  <a:pos x="2628900" y="320675"/>
                </a:cxn>
                <a:cxn ang="0">
                  <a:pos x="3041650" y="244475"/>
                </a:cxn>
                <a:cxn ang="0">
                  <a:pos x="3451225" y="171450"/>
                </a:cxn>
                <a:cxn ang="0">
                  <a:pos x="3654425" y="139700"/>
                </a:cxn>
                <a:cxn ang="0">
                  <a:pos x="3851275" y="107950"/>
                </a:cxn>
                <a:cxn ang="0">
                  <a:pos x="4048125" y="82550"/>
                </a:cxn>
                <a:cxn ang="0">
                  <a:pos x="4238625" y="57150"/>
                </a:cxn>
                <a:cxn ang="0">
                  <a:pos x="4425950" y="38100"/>
                </a:cxn>
                <a:cxn ang="0">
                  <a:pos x="4603750" y="22225"/>
                </a:cxn>
                <a:cxn ang="0">
                  <a:pos x="4775200" y="9525"/>
                </a:cxn>
                <a:cxn ang="0">
                  <a:pos x="4940300" y="0"/>
                </a:cxn>
              </a:cxnLst>
              <a:rect l="0" t="0" r="0" b="0"/>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cap="flat" cmpd="sng">
              <a:solidFill>
                <a:srgbClr val="FFFFFF">
                  <a:alpha val="100000"/>
                </a:srgbClr>
              </a:solidFill>
              <a:prstDash val="solid"/>
              <a:round/>
              <a:headEnd type="none" w="med" len="med"/>
              <a:tailEnd type="none" w="med" len="med"/>
            </a:ln>
          </p:spPr>
          <p:txBody>
            <a:bodyPr/>
            <a:lstStyle/>
            <a:p>
              <a:endParaRPr lang="zh-CN" altLang="en-US"/>
            </a:p>
          </p:txBody>
        </p:sp>
        <p:sp useBgFill="1">
          <p:nvSpPr>
            <p:cNvPr id="7181" name="Freeform 10"/>
            <p:cNvSpPr/>
            <p:nvPr/>
          </p:nvSpPr>
          <p:spPr>
            <a:xfrm>
              <a:off x="-3905250" y="4294188"/>
              <a:ext cx="13011150" cy="1892300"/>
            </a:xfrm>
            <a:custGeom>
              <a:avLst/>
              <a:gdLst/>
              <a:ahLst/>
              <a:cxnLst>
                <a:cxn ang="0">
                  <a:pos x="13004800" y="812800"/>
                </a:cxn>
                <a:cxn ang="0">
                  <a:pos x="12763500" y="904875"/>
                </a:cxn>
                <a:cxn ang="0">
                  <a:pos x="12506325" y="984250"/>
                </a:cxn>
                <a:cxn ang="0">
                  <a:pos x="12233275" y="1057275"/>
                </a:cxn>
                <a:cxn ang="0">
                  <a:pos x="11941175" y="1114425"/>
                </a:cxn>
                <a:cxn ang="0">
                  <a:pos x="11623675" y="1158875"/>
                </a:cxn>
                <a:cxn ang="0">
                  <a:pos x="11280775" y="1190625"/>
                </a:cxn>
                <a:cxn ang="0">
                  <a:pos x="10909300" y="1209675"/>
                </a:cxn>
                <a:cxn ang="0">
                  <a:pos x="10506075" y="1206500"/>
                </a:cxn>
                <a:cxn ang="0">
                  <a:pos x="10067925" y="1190625"/>
                </a:cxn>
                <a:cxn ang="0">
                  <a:pos x="9591675" y="1152525"/>
                </a:cxn>
                <a:cxn ang="0">
                  <a:pos x="9074150" y="1095375"/>
                </a:cxn>
                <a:cxn ang="0">
                  <a:pos x="8515350" y="1019175"/>
                </a:cxn>
                <a:cxn ang="0">
                  <a:pos x="7908925" y="917575"/>
                </a:cxn>
                <a:cxn ang="0">
                  <a:pos x="7251700" y="793750"/>
                </a:cxn>
                <a:cxn ang="0">
                  <a:pos x="6543675" y="644525"/>
                </a:cxn>
                <a:cxn ang="0">
                  <a:pos x="5778500" y="469900"/>
                </a:cxn>
                <a:cxn ang="0">
                  <a:pos x="5016500" y="304800"/>
                </a:cxn>
                <a:cxn ang="0">
                  <a:pos x="4314825" y="177800"/>
                </a:cxn>
                <a:cxn ang="0">
                  <a:pos x="3673475" y="88900"/>
                </a:cxn>
                <a:cxn ang="0">
                  <a:pos x="3092450" y="31750"/>
                </a:cxn>
                <a:cxn ang="0">
                  <a:pos x="2565400" y="3175"/>
                </a:cxn>
                <a:cxn ang="0">
                  <a:pos x="2092325" y="0"/>
                </a:cxn>
                <a:cxn ang="0">
                  <a:pos x="1673225" y="15875"/>
                </a:cxn>
                <a:cxn ang="0">
                  <a:pos x="1304925" y="47625"/>
                </a:cxn>
                <a:cxn ang="0">
                  <a:pos x="984250" y="92075"/>
                </a:cxn>
                <a:cxn ang="0">
                  <a:pos x="714375" y="146050"/>
                </a:cxn>
                <a:cxn ang="0">
                  <a:pos x="488950" y="200025"/>
                </a:cxn>
                <a:cxn ang="0">
                  <a:pos x="307975" y="254000"/>
                </a:cxn>
                <a:cxn ang="0">
                  <a:pos x="171450" y="304800"/>
                </a:cxn>
                <a:cxn ang="0">
                  <a:pos x="19050" y="371475"/>
                </a:cxn>
                <a:cxn ang="0">
                  <a:pos x="0" y="1892300"/>
                </a:cxn>
                <a:cxn ang="0">
                  <a:pos x="13011150" y="1882775"/>
                </a:cxn>
                <a:cxn ang="0">
                  <a:pos x="13004800" y="812800"/>
                </a:cxn>
              </a:cxnLst>
              <a:rect l="0" t="0" r="0" b="0"/>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w="9525">
              <a:noFill/>
            </a:ln>
          </p:spPr>
          <p:txBody>
            <a:bodyPr/>
            <a:lstStyle/>
            <a:p>
              <a:endParaRPr lang="zh-CN" alt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zh-CN" altLang="en-US" noProof="1"/>
              <a:t>单击此处编辑母版标题样式</a:t>
            </a:r>
            <a:endParaRPr lang="en-US" noProof="1"/>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noProof="1"/>
              <a:t>单击此处编辑母版文本样式</a:t>
            </a:r>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vert="horz" wrap="square" lIns="91440" tIns="45720" rIns="91440" bIns="45720" numCol="1" rtlCol="0" anchor="t" anchorCtr="0" compatLnSpc="1">
            <a:normAutofit/>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ctr" defTabSz="914400" rtl="0" eaLnBrk="1" fontAlgn="base" latinLnBrk="0" hangingPunct="1">
              <a:lnSpc>
                <a:spcPct val="100000"/>
              </a:lnSpc>
              <a:spcBef>
                <a:spcPct val="20000"/>
              </a:spcBef>
              <a:spcAft>
                <a:spcPct val="0"/>
              </a:spcAft>
              <a:buClr>
                <a:schemeClr val="accent1"/>
              </a:buClr>
              <a:buSzPct val="100000"/>
              <a:buFont typeface="Symbol" panose="05050102010706020507" pitchFamily="18" charset="2"/>
              <a:buNone/>
              <a:defRPr/>
            </a:pPr>
            <a:r>
              <a:rPr kumimoji="0" lang="zh-CN" altLang="en-US" sz="3200" b="0" i="0" u="none" strike="noStrike" kern="1200" cap="none" spc="0" normalizeH="0" baseline="0" noProof="0">
                <a:ln>
                  <a:noFill/>
                </a:ln>
                <a:solidFill>
                  <a:schemeClr val="bg1"/>
                </a:solidFill>
                <a:effectLst/>
                <a:uLnTx/>
                <a:uFillTx/>
                <a:latin typeface="+mn-lt"/>
                <a:ea typeface="+mn-ea"/>
                <a:cs typeface="+mn-cs"/>
              </a:rPr>
              <a:t>单击图标添加图片</a:t>
            </a:r>
            <a:endParaRPr kumimoji="0" lang="en-US" sz="3200" b="0" i="0" u="none" strike="noStrike" kern="1200" cap="none" spc="0" normalizeH="0" baseline="0" noProof="0" dirty="0">
              <a:ln>
                <a:noFill/>
              </a:ln>
              <a:solidFill>
                <a:schemeClr val="bg1"/>
              </a:solidFill>
              <a:effectLst/>
              <a:uLnTx/>
              <a:uFillTx/>
              <a:latin typeface="+mn-lt"/>
              <a:ea typeface="+mn-ea"/>
              <a:cs typeface="+mn-cs"/>
            </a:endParaRPr>
          </a:p>
        </p:txBody>
      </p:sp>
      <p:sp>
        <p:nvSpPr>
          <p:cNvPr id="22" name="Date Placeholder 4"/>
          <p:cNvSpPr>
            <a:spLocks noGrp="1"/>
          </p:cNvSpPr>
          <p:nvPr>
            <p:ph type="dt" sz="half" idx="12"/>
          </p:nvPr>
        </p:nvSpPr>
        <p:spPr>
          <a:xfrm>
            <a:off x="5164138" y="6249988"/>
            <a:ext cx="3786188" cy="365125"/>
          </a:xfrm>
          <a:prstGeom prst="rect">
            <a:avLst/>
          </a:prstGeom>
        </p:spPr>
        <p:txBody>
          <a:bodyPr vert="horz" lIns="91440" tIns="45720" rIns="91440" bIns="45720" rtlCol="0" anchor="ct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n-US" altLang="zh-CN" sz="1000" b="0" i="0" u="none" strike="noStrike" kern="1200" cap="none" spc="0" normalizeH="0" baseline="0" noProof="0">
              <a:ln>
                <a:noFill/>
              </a:ln>
              <a:solidFill>
                <a:schemeClr val="tx2"/>
              </a:solidFill>
              <a:effectLst/>
              <a:uLnTx/>
              <a:uFillTx/>
              <a:latin typeface="Arial" panose="020B0604020202020204" pitchFamily="34" charset="0"/>
              <a:ea typeface="宋体" panose="02010600030101010101" pitchFamily="2" charset="-122"/>
              <a:cs typeface="+mn-cs"/>
            </a:endParaRPr>
          </a:p>
        </p:txBody>
      </p:sp>
      <p:sp>
        <p:nvSpPr>
          <p:cNvPr id="23" name="Footer Placeholder 5"/>
          <p:cNvSpPr>
            <a:spLocks noGrp="1"/>
          </p:cNvSpPr>
          <p:nvPr>
            <p:ph type="ftr" sz="quarter" idx="3"/>
          </p:nvPr>
        </p:nvSpPr>
        <p:spPr>
          <a:xfrm>
            <a:off x="193675" y="6249988"/>
            <a:ext cx="3786188" cy="365125"/>
          </a:xfrm>
          <a:prstGeom prst="rect">
            <a:avLst/>
          </a:prstGeom>
        </p:spPr>
        <p:txBody>
          <a:bodyPr vert="horz" lIns="91440" tIns="45720" rIns="91440" bIns="45720" rtlCol="0" anchor="ct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000" b="0" i="0" u="none" strike="noStrike" kern="1200" cap="none" spc="0" normalizeH="0" baseline="0" noProof="0">
              <a:ln>
                <a:noFill/>
              </a:ln>
              <a:solidFill>
                <a:schemeClr val="tx2"/>
              </a:solidFill>
              <a:effectLst/>
              <a:uLnTx/>
              <a:uFillTx/>
              <a:latin typeface="Arial" panose="020B0604020202020204" pitchFamily="34" charset="0"/>
              <a:ea typeface="宋体" panose="02010600030101010101" pitchFamily="2" charset="-122"/>
              <a:cs typeface="+mn-cs"/>
            </a:endParaRPr>
          </a:p>
        </p:txBody>
      </p:sp>
      <p:sp>
        <p:nvSpPr>
          <p:cNvPr id="24" name="Slide Number Placeholder 6"/>
          <p:cNvSpPr>
            <a:spLocks noGrp="1"/>
          </p:cNvSpPr>
          <p:nvPr>
            <p:ph type="sldNum" sz="quarter" idx="4"/>
          </p:nvPr>
        </p:nvSpPr>
        <p:spPr>
          <a:xfrm>
            <a:off x="3990975" y="6249988"/>
            <a:ext cx="1162050" cy="365125"/>
          </a:xfrm>
          <a:prstGeom prst="rect">
            <a:avLst/>
          </a:prstGeom>
        </p:spPr>
        <p:txBody>
          <a:bodyPr vert="horz" wrap="square" lIns="91440" tIns="45720" rIns="91440" bIns="45720" numCol="1" anchor="ctr" anchorCtr="0" compatLnSpc="1"/>
          <a:lstStyle/>
          <a:p>
            <a:pPr algn="ctr"/>
            <a:fld id="{9A0DB2DC-4C9A-4742-B13C-FB6460FD3503}" type="slidenum">
              <a:rPr lang="en-US" altLang="zh-CN" dirty="0"/>
              <a:t>‹#›</a:t>
            </a:fld>
            <a:endParaRPr lang="en-US" altLang="zh-CN"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ounded Rectangle 13"/>
          <p:cNvSpPr/>
          <p:nvPr/>
        </p:nvSpPr>
        <p:spPr>
          <a:xfrm>
            <a:off x="228600" y="228600"/>
            <a:ext cx="8696325" cy="2468563"/>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grpSp>
        <p:nvGrpSpPr>
          <p:cNvPr id="1027" name="Group 15"/>
          <p:cNvGrpSpPr>
            <a:grpSpLocks noChangeAspect="1"/>
          </p:cNvGrpSpPr>
          <p:nvPr/>
        </p:nvGrpSpPr>
        <p:grpSpPr>
          <a:xfrm>
            <a:off x="211138" y="1679575"/>
            <a:ext cx="8723312" cy="1330325"/>
            <a:chOff x="-3905251" y="4294188"/>
            <a:chExt cx="13027839" cy="1892300"/>
          </a:xfrm>
        </p:grpSpPr>
        <p:sp>
          <p:nvSpPr>
            <p:cNvPr id="1033" name="Freeform 14"/>
            <p:cNvSpPr/>
            <p:nvPr/>
          </p:nvSpPr>
          <p:spPr>
            <a:xfrm>
              <a:off x="4810125" y="4500563"/>
              <a:ext cx="4295775" cy="1016000"/>
            </a:xfrm>
            <a:custGeom>
              <a:avLst/>
              <a:gdLst/>
              <a:ahLst/>
              <a:cxnLst>
                <a:cxn ang="0">
                  <a:pos x="4286250" y="0"/>
                </a:cxn>
                <a:cxn ang="0">
                  <a:pos x="4286250" y="0"/>
                </a:cxn>
                <a:cxn ang="0">
                  <a:pos x="4105275" y="28575"/>
                </a:cxn>
                <a:cxn ang="0">
                  <a:pos x="3921125" y="60325"/>
                </a:cxn>
                <a:cxn ang="0">
                  <a:pos x="3733800" y="95250"/>
                </a:cxn>
                <a:cxn ang="0">
                  <a:pos x="3540125" y="130175"/>
                </a:cxn>
                <a:cxn ang="0">
                  <a:pos x="3343275" y="171450"/>
                </a:cxn>
                <a:cxn ang="0">
                  <a:pos x="3140075" y="212725"/>
                </a:cxn>
                <a:cxn ang="0">
                  <a:pos x="2933700" y="260350"/>
                </a:cxn>
                <a:cxn ang="0">
                  <a:pos x="2720975" y="307975"/>
                </a:cxn>
                <a:cxn ang="0">
                  <a:pos x="2336800" y="400050"/>
                </a:cxn>
                <a:cxn ang="0">
                  <a:pos x="1962150" y="482600"/>
                </a:cxn>
                <a:cxn ang="0">
                  <a:pos x="1603375" y="558800"/>
                </a:cxn>
                <a:cxn ang="0">
                  <a:pos x="1257300" y="631825"/>
                </a:cxn>
                <a:cxn ang="0">
                  <a:pos x="927100" y="695325"/>
                </a:cxn>
                <a:cxn ang="0">
                  <a:pos x="606425" y="752475"/>
                </a:cxn>
                <a:cxn ang="0">
                  <a:pos x="298450" y="806450"/>
                </a:cxn>
                <a:cxn ang="0">
                  <a:pos x="0" y="854075"/>
                </a:cxn>
                <a:cxn ang="0">
                  <a:pos x="206375" y="882650"/>
                </a:cxn>
                <a:cxn ang="0">
                  <a:pos x="403225" y="908050"/>
                </a:cxn>
                <a:cxn ang="0">
                  <a:pos x="593725" y="930275"/>
                </a:cxn>
                <a:cxn ang="0">
                  <a:pos x="781050" y="949325"/>
                </a:cxn>
                <a:cxn ang="0">
                  <a:pos x="962025" y="968375"/>
                </a:cxn>
                <a:cxn ang="0">
                  <a:pos x="1136650" y="981075"/>
                </a:cxn>
                <a:cxn ang="0">
                  <a:pos x="1304925" y="993775"/>
                </a:cxn>
                <a:cxn ang="0">
                  <a:pos x="1470025" y="1003300"/>
                </a:cxn>
                <a:cxn ang="0">
                  <a:pos x="1631950" y="1009650"/>
                </a:cxn>
                <a:cxn ang="0">
                  <a:pos x="1787525" y="1012825"/>
                </a:cxn>
                <a:cxn ang="0">
                  <a:pos x="1936750" y="1016000"/>
                </a:cxn>
                <a:cxn ang="0">
                  <a:pos x="2082800" y="1016000"/>
                </a:cxn>
                <a:cxn ang="0">
                  <a:pos x="2225675" y="1012825"/>
                </a:cxn>
                <a:cxn ang="0">
                  <a:pos x="2365375" y="1009650"/>
                </a:cxn>
                <a:cxn ang="0">
                  <a:pos x="2498725" y="1003300"/>
                </a:cxn>
                <a:cxn ang="0">
                  <a:pos x="2628900" y="993775"/>
                </a:cxn>
                <a:cxn ang="0">
                  <a:pos x="2752725" y="984250"/>
                </a:cxn>
                <a:cxn ang="0">
                  <a:pos x="2876550" y="971550"/>
                </a:cxn>
                <a:cxn ang="0">
                  <a:pos x="2994025" y="955675"/>
                </a:cxn>
                <a:cxn ang="0">
                  <a:pos x="3111500" y="939800"/>
                </a:cxn>
                <a:cxn ang="0">
                  <a:pos x="3222625" y="920750"/>
                </a:cxn>
                <a:cxn ang="0">
                  <a:pos x="3333750" y="901700"/>
                </a:cxn>
                <a:cxn ang="0">
                  <a:pos x="3438525" y="879475"/>
                </a:cxn>
                <a:cxn ang="0">
                  <a:pos x="3543300" y="857250"/>
                </a:cxn>
                <a:cxn ang="0">
                  <a:pos x="3644900" y="831850"/>
                </a:cxn>
                <a:cxn ang="0">
                  <a:pos x="3743325" y="806450"/>
                </a:cxn>
                <a:cxn ang="0">
                  <a:pos x="3838575" y="777875"/>
                </a:cxn>
                <a:cxn ang="0">
                  <a:pos x="3933825" y="749300"/>
                </a:cxn>
                <a:cxn ang="0">
                  <a:pos x="4114800" y="685800"/>
                </a:cxn>
                <a:cxn ang="0">
                  <a:pos x="4289425" y="619125"/>
                </a:cxn>
                <a:cxn ang="0">
                  <a:pos x="4295775" y="615950"/>
                </a:cxn>
                <a:cxn ang="0">
                  <a:pos x="4295775" y="0"/>
                </a:cxn>
                <a:cxn ang="0">
                  <a:pos x="4286250" y="0"/>
                </a:cxn>
              </a:cxnLst>
              <a:rect l="0" t="0" r="0" b="0"/>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w="9525">
              <a:noFill/>
            </a:ln>
          </p:spPr>
          <p:txBody>
            <a:bodyPr/>
            <a:lstStyle/>
            <a:p>
              <a:endParaRPr lang="zh-CN" altLang="en-US"/>
            </a:p>
          </p:txBody>
        </p:sp>
        <p:sp>
          <p:nvSpPr>
            <p:cNvPr id="1034" name="Freeform 18"/>
            <p:cNvSpPr/>
            <p:nvPr/>
          </p:nvSpPr>
          <p:spPr>
            <a:xfrm>
              <a:off x="-309563" y="4318000"/>
              <a:ext cx="8280401" cy="1209675"/>
            </a:xfrm>
            <a:custGeom>
              <a:avLst/>
              <a:gdLst/>
              <a:ahLst/>
              <a:cxnLst>
                <a:cxn ang="0">
                  <a:pos x="8280401" y="1133475"/>
                </a:cxn>
                <a:cxn ang="0">
                  <a:pos x="7912101" y="1089025"/>
                </a:cxn>
                <a:cxn ang="0">
                  <a:pos x="7108826" y="968375"/>
                </a:cxn>
                <a:cxn ang="0">
                  <a:pos x="6213476" y="806450"/>
                </a:cxn>
                <a:cxn ang="0">
                  <a:pos x="5216526" y="593725"/>
                </a:cxn>
                <a:cxn ang="0">
                  <a:pos x="4464051" y="422275"/>
                </a:cxn>
                <a:cxn ang="0">
                  <a:pos x="4057650" y="333375"/>
                </a:cxn>
                <a:cxn ang="0">
                  <a:pos x="3663950" y="257175"/>
                </a:cxn>
                <a:cxn ang="0">
                  <a:pos x="3292475" y="190500"/>
                </a:cxn>
                <a:cxn ang="0">
                  <a:pos x="2936875" y="136525"/>
                </a:cxn>
                <a:cxn ang="0">
                  <a:pos x="2432050" y="73025"/>
                </a:cxn>
                <a:cxn ang="0">
                  <a:pos x="1822450" y="22225"/>
                </a:cxn>
                <a:cxn ang="0">
                  <a:pos x="1273175" y="0"/>
                </a:cxn>
                <a:cxn ang="0">
                  <a:pos x="787400" y="6350"/>
                </a:cxn>
                <a:cxn ang="0">
                  <a:pos x="365125" y="31750"/>
                </a:cxn>
                <a:cxn ang="0">
                  <a:pos x="0" y="76200"/>
                </a:cxn>
                <a:cxn ang="0">
                  <a:pos x="498475" y="136525"/>
                </a:cxn>
                <a:cxn ang="0">
                  <a:pos x="1035050" y="222250"/>
                </a:cxn>
                <a:cxn ang="0">
                  <a:pos x="1609725" y="333375"/>
                </a:cxn>
                <a:cxn ang="0">
                  <a:pos x="2225675" y="469900"/>
                </a:cxn>
                <a:cxn ang="0">
                  <a:pos x="3321050" y="714375"/>
                </a:cxn>
                <a:cxn ang="0">
                  <a:pos x="4067175" y="863600"/>
                </a:cxn>
                <a:cxn ang="0">
                  <a:pos x="4527551" y="949325"/>
                </a:cxn>
                <a:cxn ang="0">
                  <a:pos x="4965701" y="1019175"/>
                </a:cxn>
                <a:cxn ang="0">
                  <a:pos x="5378451" y="1076325"/>
                </a:cxn>
                <a:cxn ang="0">
                  <a:pos x="5765801" y="1123950"/>
                </a:cxn>
                <a:cxn ang="0">
                  <a:pos x="6134101" y="1162050"/>
                </a:cxn>
                <a:cxn ang="0">
                  <a:pos x="6477001" y="1187450"/>
                </a:cxn>
                <a:cxn ang="0">
                  <a:pos x="6804026" y="1203325"/>
                </a:cxn>
                <a:cxn ang="0">
                  <a:pos x="7108826" y="1209675"/>
                </a:cxn>
                <a:cxn ang="0">
                  <a:pos x="7397751" y="1206500"/>
                </a:cxn>
                <a:cxn ang="0">
                  <a:pos x="7667626" y="1196975"/>
                </a:cxn>
                <a:cxn ang="0">
                  <a:pos x="7924801" y="1174750"/>
                </a:cxn>
                <a:cxn ang="0">
                  <a:pos x="8166101" y="1149350"/>
                </a:cxn>
              </a:cxnLst>
              <a:rect l="0" t="0" r="0" b="0"/>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w="9525">
              <a:noFill/>
            </a:ln>
          </p:spPr>
          <p:txBody>
            <a:bodyPr/>
            <a:lstStyle/>
            <a:p>
              <a:endParaRPr lang="zh-CN" altLang="en-US"/>
            </a:p>
          </p:txBody>
        </p:sp>
        <p:sp>
          <p:nvSpPr>
            <p:cNvPr id="1035" name="Freeform 22"/>
            <p:cNvSpPr/>
            <p:nvPr/>
          </p:nvSpPr>
          <p:spPr>
            <a:xfrm>
              <a:off x="3175" y="4335463"/>
              <a:ext cx="8166100" cy="1101725"/>
            </a:xfrm>
            <a:custGeom>
              <a:avLst/>
              <a:gdLst/>
              <a:ahLst/>
              <a:cxnLst>
                <a:cxn ang="0">
                  <a:pos x="0" y="111125"/>
                </a:cxn>
                <a:cxn ang="0">
                  <a:pos x="0" y="111125"/>
                </a:cxn>
                <a:cxn ang="0">
                  <a:pos x="28575" y="104775"/>
                </a:cxn>
                <a:cxn ang="0">
                  <a:pos x="114300" y="88900"/>
                </a:cxn>
                <a:cxn ang="0">
                  <a:pos x="260350" y="66675"/>
                </a:cxn>
                <a:cxn ang="0">
                  <a:pos x="355600" y="53975"/>
                </a:cxn>
                <a:cxn ang="0">
                  <a:pos x="466725" y="41275"/>
                </a:cxn>
                <a:cxn ang="0">
                  <a:pos x="590550" y="31750"/>
                </a:cxn>
                <a:cxn ang="0">
                  <a:pos x="733425" y="22225"/>
                </a:cxn>
                <a:cxn ang="0">
                  <a:pos x="889000" y="12700"/>
                </a:cxn>
                <a:cxn ang="0">
                  <a:pos x="1063625" y="6350"/>
                </a:cxn>
                <a:cxn ang="0">
                  <a:pos x="1254125" y="3175"/>
                </a:cxn>
                <a:cxn ang="0">
                  <a:pos x="1460500" y="0"/>
                </a:cxn>
                <a:cxn ang="0">
                  <a:pos x="1682750" y="3175"/>
                </a:cxn>
                <a:cxn ang="0">
                  <a:pos x="1920875" y="9525"/>
                </a:cxn>
                <a:cxn ang="0">
                  <a:pos x="2178050" y="22225"/>
                </a:cxn>
                <a:cxn ang="0">
                  <a:pos x="2451100" y="38100"/>
                </a:cxn>
                <a:cxn ang="0">
                  <a:pos x="2740025" y="63500"/>
                </a:cxn>
                <a:cxn ang="0">
                  <a:pos x="3048000" y="92075"/>
                </a:cxn>
                <a:cxn ang="0">
                  <a:pos x="3375025" y="127000"/>
                </a:cxn>
                <a:cxn ang="0">
                  <a:pos x="3717925" y="168275"/>
                </a:cxn>
                <a:cxn ang="0">
                  <a:pos x="4079875" y="219075"/>
                </a:cxn>
                <a:cxn ang="0">
                  <a:pos x="4457700" y="276225"/>
                </a:cxn>
                <a:cxn ang="0">
                  <a:pos x="4854575" y="342900"/>
                </a:cxn>
                <a:cxn ang="0">
                  <a:pos x="5270500" y="422275"/>
                </a:cxn>
                <a:cxn ang="0">
                  <a:pos x="5705475" y="508000"/>
                </a:cxn>
                <a:cxn ang="0">
                  <a:pos x="6159500" y="603250"/>
                </a:cxn>
                <a:cxn ang="0">
                  <a:pos x="6632575" y="711200"/>
                </a:cxn>
                <a:cxn ang="0">
                  <a:pos x="7124700" y="828675"/>
                </a:cxn>
                <a:cxn ang="0">
                  <a:pos x="7635875" y="958850"/>
                </a:cxn>
                <a:cxn ang="0">
                  <a:pos x="8166100" y="1101725"/>
                </a:cxn>
              </a:cxnLst>
              <a:rect l="0" t="0" r="0" b="0"/>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cap="flat" cmpd="sng">
              <a:solidFill>
                <a:srgbClr val="FFFFFF">
                  <a:alpha val="100000"/>
                </a:srgbClr>
              </a:solidFill>
              <a:prstDash val="solid"/>
              <a:round/>
              <a:headEnd type="none" w="med" len="med"/>
              <a:tailEnd type="none" w="med" len="med"/>
            </a:ln>
          </p:spPr>
          <p:txBody>
            <a:bodyPr/>
            <a:lstStyle/>
            <a:p>
              <a:endParaRPr lang="zh-CN" altLang="en-US"/>
            </a:p>
          </p:txBody>
        </p:sp>
        <p:sp>
          <p:nvSpPr>
            <p:cNvPr id="1036" name="Freeform 26"/>
            <p:cNvSpPr/>
            <p:nvPr/>
          </p:nvSpPr>
          <p:spPr>
            <a:xfrm>
              <a:off x="4156075" y="4316413"/>
              <a:ext cx="4940300" cy="927100"/>
            </a:xfrm>
            <a:custGeom>
              <a:avLst/>
              <a:gdLst/>
              <a:ahLst/>
              <a:cxnLst>
                <a:cxn ang="0">
                  <a:pos x="0" y="927100"/>
                </a:cxn>
                <a:cxn ang="0">
                  <a:pos x="0" y="927100"/>
                </a:cxn>
                <a:cxn ang="0">
                  <a:pos x="142875" y="889000"/>
                </a:cxn>
                <a:cxn ang="0">
                  <a:pos x="533400" y="790575"/>
                </a:cxn>
                <a:cxn ang="0">
                  <a:pos x="803275" y="723900"/>
                </a:cxn>
                <a:cxn ang="0">
                  <a:pos x="1114425" y="650875"/>
                </a:cxn>
                <a:cxn ang="0">
                  <a:pos x="1460500" y="571500"/>
                </a:cxn>
                <a:cxn ang="0">
                  <a:pos x="1831975" y="485775"/>
                </a:cxn>
                <a:cxn ang="0">
                  <a:pos x="2225675" y="403225"/>
                </a:cxn>
                <a:cxn ang="0">
                  <a:pos x="2628900" y="320675"/>
                </a:cxn>
                <a:cxn ang="0">
                  <a:pos x="3041650" y="244475"/>
                </a:cxn>
                <a:cxn ang="0">
                  <a:pos x="3451225" y="171450"/>
                </a:cxn>
                <a:cxn ang="0">
                  <a:pos x="3654425" y="139700"/>
                </a:cxn>
                <a:cxn ang="0">
                  <a:pos x="3851275" y="107950"/>
                </a:cxn>
                <a:cxn ang="0">
                  <a:pos x="4048125" y="82550"/>
                </a:cxn>
                <a:cxn ang="0">
                  <a:pos x="4238625" y="57150"/>
                </a:cxn>
                <a:cxn ang="0">
                  <a:pos x="4425950" y="38100"/>
                </a:cxn>
                <a:cxn ang="0">
                  <a:pos x="4603750" y="22225"/>
                </a:cxn>
                <a:cxn ang="0">
                  <a:pos x="4775200" y="9525"/>
                </a:cxn>
                <a:cxn ang="0">
                  <a:pos x="4940300" y="0"/>
                </a:cxn>
              </a:cxnLst>
              <a:rect l="0" t="0" r="0" b="0"/>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cap="flat" cmpd="sng">
              <a:solidFill>
                <a:srgbClr val="FFFFFF">
                  <a:alpha val="100000"/>
                </a:srgbClr>
              </a:solidFill>
              <a:prstDash val="solid"/>
              <a:round/>
              <a:headEnd type="none" w="med" len="med"/>
              <a:tailEnd type="none" w="med" len="med"/>
            </a:ln>
          </p:spPr>
          <p:txBody>
            <a:bodyPr/>
            <a:lstStyle/>
            <a:p>
              <a:endParaRPr lang="zh-CN" altLang="en-US"/>
            </a:p>
          </p:txBody>
        </p:sp>
        <p:sp useBgFill="1">
          <p:nvSpPr>
            <p:cNvPr id="1037" name="Freeform 10"/>
            <p:cNvSpPr/>
            <p:nvPr/>
          </p:nvSpPr>
          <p:spPr>
            <a:xfrm>
              <a:off x="-3905251" y="4294188"/>
              <a:ext cx="13027839" cy="1892300"/>
            </a:xfrm>
            <a:custGeom>
              <a:avLst/>
              <a:gdLst/>
              <a:ahLst/>
              <a:cxnLst>
                <a:cxn ang="0">
                  <a:pos x="13021481" y="812800"/>
                </a:cxn>
                <a:cxn ang="0">
                  <a:pos x="12779871" y="904875"/>
                </a:cxn>
                <a:cxn ang="0">
                  <a:pos x="12522366" y="984250"/>
                </a:cxn>
                <a:cxn ang="0">
                  <a:pos x="12248966" y="1057275"/>
                </a:cxn>
                <a:cxn ang="0">
                  <a:pos x="11956492" y="1114425"/>
                </a:cxn>
                <a:cxn ang="0">
                  <a:pos x="11638584" y="1158875"/>
                </a:cxn>
                <a:cxn ang="0">
                  <a:pos x="11295245" y="1190625"/>
                </a:cxn>
                <a:cxn ang="0">
                  <a:pos x="10923293" y="1209675"/>
                </a:cxn>
                <a:cxn ang="0">
                  <a:pos x="10519551" y="1206500"/>
                </a:cxn>
                <a:cxn ang="0">
                  <a:pos x="10080839" y="1190625"/>
                </a:cxn>
                <a:cxn ang="0">
                  <a:pos x="9603978" y="1152525"/>
                </a:cxn>
                <a:cxn ang="0">
                  <a:pos x="9085789" y="1095375"/>
                </a:cxn>
                <a:cxn ang="0">
                  <a:pos x="8526272" y="1019175"/>
                </a:cxn>
                <a:cxn ang="0">
                  <a:pos x="7919070" y="917575"/>
                </a:cxn>
                <a:cxn ang="0">
                  <a:pos x="7261002" y="793750"/>
                </a:cxn>
                <a:cxn ang="0">
                  <a:pos x="6552068" y="644525"/>
                </a:cxn>
                <a:cxn ang="0">
                  <a:pos x="5785912" y="469900"/>
                </a:cxn>
                <a:cxn ang="0">
                  <a:pos x="5022935" y="304800"/>
                </a:cxn>
                <a:cxn ang="0">
                  <a:pos x="4320359" y="177800"/>
                </a:cxn>
                <a:cxn ang="0">
                  <a:pos x="3678187" y="88900"/>
                </a:cxn>
                <a:cxn ang="0">
                  <a:pos x="3096417" y="31750"/>
                </a:cxn>
                <a:cxn ang="0">
                  <a:pos x="2568691" y="3175"/>
                </a:cxn>
                <a:cxn ang="0">
                  <a:pos x="2095009" y="0"/>
                </a:cxn>
                <a:cxn ang="0">
                  <a:pos x="1675371" y="15875"/>
                </a:cxn>
                <a:cxn ang="0">
                  <a:pos x="1306599" y="47625"/>
                </a:cxn>
                <a:cxn ang="0">
                  <a:pos x="985512" y="92075"/>
                </a:cxn>
                <a:cxn ang="0">
                  <a:pos x="715291" y="146050"/>
                </a:cxn>
                <a:cxn ang="0">
                  <a:pos x="489577" y="200025"/>
                </a:cxn>
                <a:cxn ang="0">
                  <a:pos x="308370" y="254000"/>
                </a:cxn>
                <a:cxn ang="0">
                  <a:pos x="171670" y="304800"/>
                </a:cxn>
                <a:cxn ang="0">
                  <a:pos x="19074" y="371475"/>
                </a:cxn>
                <a:cxn ang="0">
                  <a:pos x="0" y="1892300"/>
                </a:cxn>
                <a:cxn ang="0">
                  <a:pos x="13027839" y="1882775"/>
                </a:cxn>
                <a:cxn ang="0">
                  <a:pos x="13021481" y="812800"/>
                </a:cxn>
              </a:cxnLst>
              <a:rect l="0" t="0" r="0" b="0"/>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w="9525">
              <a:noFill/>
            </a:ln>
          </p:spPr>
          <p:txBody>
            <a:bodyPr/>
            <a:lstStyle/>
            <a:p>
              <a:endParaRPr lang="zh-CN" altLang="en-US"/>
            </a:p>
          </p:txBody>
        </p:sp>
      </p:grpSp>
      <p:sp>
        <p:nvSpPr>
          <p:cNvPr id="1028" name="Title Placeholder 1"/>
          <p:cNvSpPr>
            <a:spLocks noGrp="1"/>
          </p:cNvSpPr>
          <p:nvPr>
            <p:ph type="title"/>
          </p:nvPr>
        </p:nvSpPr>
        <p:spPr>
          <a:xfrm>
            <a:off x="457200" y="338138"/>
            <a:ext cx="8229600" cy="1252537"/>
          </a:xfrm>
          <a:prstGeom prst="rect">
            <a:avLst/>
          </a:prstGeom>
          <a:noFill/>
          <a:ln w="9525">
            <a:noFill/>
          </a:ln>
        </p:spPr>
        <p:txBody>
          <a:bodyPr anchor="ctr" anchorCtr="0"/>
          <a:lstStyle/>
          <a:p>
            <a:pPr lvl="0"/>
            <a:r>
              <a:rPr lang="zh-CN" altLang="en-US" dirty="0"/>
              <a:t>单击此处编辑母版标题样式</a:t>
            </a:r>
            <a:endParaRPr lang="en-US" altLang="zh-CN" dirty="0"/>
          </a:p>
        </p:txBody>
      </p:sp>
      <p:sp>
        <p:nvSpPr>
          <p:cNvPr id="4" name="Date Placeholder 3"/>
          <p:cNvSpPr>
            <a:spLocks noGrp="1"/>
          </p:cNvSpPr>
          <p:nvPr>
            <p:ph type="dt" sz="half" idx="2"/>
          </p:nvPr>
        </p:nvSpPr>
        <p:spPr>
          <a:xfrm>
            <a:off x="5164138" y="6249988"/>
            <a:ext cx="3786188" cy="365125"/>
          </a:xfrm>
          <a:prstGeom prst="rect">
            <a:avLst/>
          </a:prstGeom>
        </p:spPr>
        <p:txBody>
          <a:bodyPr vert="horz" lIns="91440" tIns="45720" rIns="91440" bIns="45720" rtlCol="0" anchor="ctr"/>
          <a:lstStyle>
            <a:lvl1pPr algn="r">
              <a:defRPr sz="1000">
                <a:solidFill>
                  <a:schemeClr val="tx2"/>
                </a:solidFill>
              </a:defRPr>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n-US" altLang="zh-CN" sz="1000" b="0" i="0" u="none" strike="noStrike" kern="1200" cap="none" spc="0" normalizeH="0" baseline="0" noProof="0">
              <a:ln>
                <a:noFill/>
              </a:ln>
              <a:solidFill>
                <a:schemeClr val="tx2"/>
              </a:solidFill>
              <a:effectLst/>
              <a:uLnTx/>
              <a:uFillTx/>
              <a:latin typeface="Arial" panose="020B0604020202020204" pitchFamily="34" charset="0"/>
              <a:ea typeface="宋体" panose="02010600030101010101" pitchFamily="2" charset="-122"/>
              <a:cs typeface="+mn-cs"/>
            </a:endParaRPr>
          </a:p>
        </p:txBody>
      </p:sp>
      <p:sp>
        <p:nvSpPr>
          <p:cNvPr id="5" name="Footer Placeholder 4"/>
          <p:cNvSpPr>
            <a:spLocks noGrp="1"/>
          </p:cNvSpPr>
          <p:nvPr>
            <p:ph type="ftr" sz="quarter" idx="3"/>
          </p:nvPr>
        </p:nvSpPr>
        <p:spPr>
          <a:xfrm>
            <a:off x="193675" y="6249988"/>
            <a:ext cx="3786188" cy="365125"/>
          </a:xfrm>
          <a:prstGeom prst="rect">
            <a:avLst/>
          </a:prstGeom>
        </p:spPr>
        <p:txBody>
          <a:bodyPr vert="horz" lIns="91440" tIns="45720" rIns="91440" bIns="45720" rtlCol="0" anchor="ctr"/>
          <a:lstStyle>
            <a:lvl1pPr algn="l">
              <a:defRPr sz="1000">
                <a:solidFill>
                  <a:schemeClr val="tx2"/>
                </a:solidFill>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000" b="0" i="0" u="none" strike="noStrike" kern="1200" cap="none" spc="0" normalizeH="0" baseline="0" noProof="0">
              <a:ln>
                <a:noFill/>
              </a:ln>
              <a:solidFill>
                <a:schemeClr val="tx2"/>
              </a:solidFill>
              <a:effectLst/>
              <a:uLnTx/>
              <a:uFillTx/>
              <a:latin typeface="Arial" panose="020B0604020202020204" pitchFamily="34" charset="0"/>
              <a:ea typeface="宋体" panose="02010600030101010101" pitchFamily="2" charset="-122"/>
              <a:cs typeface="+mn-cs"/>
            </a:endParaRPr>
          </a:p>
        </p:txBody>
      </p:sp>
      <p:sp>
        <p:nvSpPr>
          <p:cNvPr id="6" name="Slide Number Placeholder 5"/>
          <p:cNvSpPr>
            <a:spLocks noGrp="1"/>
          </p:cNvSpPr>
          <p:nvPr>
            <p:ph type="sldNum" sz="quarter" idx="4"/>
          </p:nvPr>
        </p:nvSpPr>
        <p:spPr>
          <a:xfrm>
            <a:off x="3990975" y="6249988"/>
            <a:ext cx="1162050" cy="365125"/>
          </a:xfrm>
          <a:prstGeom prst="rect">
            <a:avLst/>
          </a:prstGeom>
        </p:spPr>
        <p:txBody>
          <a:bodyPr vert="horz" wrap="square" lIns="91440" tIns="45720" rIns="91440" bIns="45720" numCol="1" anchor="ctr" anchorCtr="0" compatLnSpc="1"/>
          <a:lstStyle>
            <a:lvl1pPr algn="ctr">
              <a:defRPr sz="1000">
                <a:solidFill>
                  <a:schemeClr val="tx2"/>
                </a:solidFill>
              </a:defRPr>
            </a:lvl1pPr>
          </a:lstStyle>
          <a:p>
            <a:pPr lvl="0" eaLnBrk="1" hangingPunct="1"/>
            <a:fld id="{9A0DB2DC-4C9A-4742-B13C-FB6460FD3503}" type="slidenum">
              <a:rPr lang="en-US" altLang="zh-CN" dirty="0">
                <a:latin typeface="Arial" panose="020B0604020202020204" pitchFamily="34" charset="0"/>
              </a:rPr>
              <a:t>‹#›</a:t>
            </a:fld>
            <a:endParaRPr lang="en-US" altLang="zh-CN" dirty="0">
              <a:latin typeface="Arial" panose="020B0604020202020204" pitchFamily="34" charset="0"/>
            </a:endParaRPr>
          </a:p>
        </p:txBody>
      </p:sp>
      <p:sp>
        <p:nvSpPr>
          <p:cNvPr id="1032" name="Text Placeholder 2"/>
          <p:cNvSpPr>
            <a:spLocks noGrp="1"/>
          </p:cNvSpPr>
          <p:nvPr>
            <p:ph type="body"/>
          </p:nvPr>
        </p:nvSpPr>
        <p:spPr>
          <a:xfrm>
            <a:off x="871538" y="2674938"/>
            <a:ext cx="7408862" cy="3451225"/>
          </a:xfrm>
          <a:prstGeom prst="rect">
            <a:avLst/>
          </a:prstGeom>
          <a:noFill/>
          <a:ln w="9525">
            <a:noFill/>
          </a:ln>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endParaRPr lang="en-US" altLang="zh-CN"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rtl="0" fontAlgn="base">
        <a:spcBef>
          <a:spcPct val="0"/>
        </a:spcBef>
        <a:spcAft>
          <a:spcPct val="0"/>
        </a:spcAft>
        <a:defRPr sz="4400" kern="1200">
          <a:solidFill>
            <a:srgbClr val="FFFFFF"/>
          </a:solidFill>
          <a:latin typeface="+mj-lt"/>
          <a:ea typeface="+mj-ea"/>
          <a:cs typeface="+mj-cs"/>
        </a:defRPr>
      </a:lvl1pPr>
      <a:lvl2pPr algn="ctr" rtl="0" fontAlgn="base">
        <a:spcBef>
          <a:spcPct val="0"/>
        </a:spcBef>
        <a:spcAft>
          <a:spcPct val="0"/>
        </a:spcAft>
        <a:defRPr sz="4400">
          <a:solidFill>
            <a:srgbClr val="FFFFFF"/>
          </a:solidFill>
          <a:latin typeface="Candara" panose="020E0502030303020204" pitchFamily="34" charset="0"/>
          <a:ea typeface="华文新魏" panose="02010800040101010101" pitchFamily="2" charset="-122"/>
        </a:defRPr>
      </a:lvl2pPr>
      <a:lvl3pPr algn="ctr" rtl="0" fontAlgn="base">
        <a:spcBef>
          <a:spcPct val="0"/>
        </a:spcBef>
        <a:spcAft>
          <a:spcPct val="0"/>
        </a:spcAft>
        <a:defRPr sz="4400">
          <a:solidFill>
            <a:srgbClr val="FFFFFF"/>
          </a:solidFill>
          <a:latin typeface="Candara" panose="020E0502030303020204" pitchFamily="34" charset="0"/>
          <a:ea typeface="华文新魏" panose="02010800040101010101" pitchFamily="2" charset="-122"/>
        </a:defRPr>
      </a:lvl3pPr>
      <a:lvl4pPr algn="ctr" rtl="0" fontAlgn="base">
        <a:spcBef>
          <a:spcPct val="0"/>
        </a:spcBef>
        <a:spcAft>
          <a:spcPct val="0"/>
        </a:spcAft>
        <a:defRPr sz="4400">
          <a:solidFill>
            <a:srgbClr val="FFFFFF"/>
          </a:solidFill>
          <a:latin typeface="Candara" panose="020E0502030303020204" pitchFamily="34" charset="0"/>
          <a:ea typeface="华文新魏" panose="02010800040101010101" pitchFamily="2" charset="-122"/>
        </a:defRPr>
      </a:lvl4pPr>
      <a:lvl5pPr algn="ctr" rtl="0" fontAlgn="base">
        <a:spcBef>
          <a:spcPct val="0"/>
        </a:spcBef>
        <a:spcAft>
          <a:spcPct val="0"/>
        </a:spcAft>
        <a:defRPr sz="4400">
          <a:solidFill>
            <a:srgbClr val="FFFFFF"/>
          </a:solidFill>
          <a:latin typeface="Candara" panose="020E0502030303020204" pitchFamily="34" charset="0"/>
          <a:ea typeface="华文新魏" panose="02010800040101010101" pitchFamily="2" charset="-122"/>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3050" indent="-273050" algn="l" rtl="0" fontAlgn="base">
        <a:spcBef>
          <a:spcPct val="20000"/>
        </a:spcBef>
        <a:spcAft>
          <a:spcPct val="0"/>
        </a:spcAft>
        <a:buClr>
          <a:schemeClr val="accent1"/>
        </a:buClr>
        <a:buSzPct val="100000"/>
        <a:buFont typeface="Symbol" panose="05050102010706020507" pitchFamily="18" charset="2"/>
        <a:buChar char=""/>
        <a:defRPr sz="2400" kern="1200">
          <a:solidFill>
            <a:schemeClr val="tx2"/>
          </a:solidFill>
          <a:latin typeface="+mn-lt"/>
          <a:ea typeface="+mn-ea"/>
          <a:cs typeface="+mn-cs"/>
        </a:defRPr>
      </a:lvl1pPr>
      <a:lvl2pPr marL="576580" indent="-273050" algn="l" rtl="0" fontAlgn="base">
        <a:spcBef>
          <a:spcPct val="20000"/>
        </a:spcBef>
        <a:spcAft>
          <a:spcPct val="0"/>
        </a:spcAft>
        <a:buClr>
          <a:schemeClr val="accent1"/>
        </a:buClr>
        <a:buSzPct val="100000"/>
        <a:buFont typeface="Symbol" panose="05050102010706020507" pitchFamily="18" charset="2"/>
        <a:buChar char=""/>
        <a:defRPr sz="2200" kern="1200">
          <a:solidFill>
            <a:schemeClr val="tx2"/>
          </a:solidFill>
          <a:latin typeface="+mn-lt"/>
          <a:ea typeface="+mn-ea"/>
          <a:cs typeface="+mn-cs"/>
        </a:defRPr>
      </a:lvl2pPr>
      <a:lvl3pPr marL="855980" indent="-228600" algn="l" rtl="0" fontAlgn="base">
        <a:spcBef>
          <a:spcPct val="20000"/>
        </a:spcBef>
        <a:spcAft>
          <a:spcPct val="0"/>
        </a:spcAft>
        <a:buClr>
          <a:schemeClr val="accent1"/>
        </a:buClr>
        <a:buSzPct val="100000"/>
        <a:buFont typeface="Symbol" panose="05050102010706020507" pitchFamily="18" charset="2"/>
        <a:buChar char=""/>
        <a:defRPr sz="2000" kern="1200">
          <a:solidFill>
            <a:schemeClr val="tx2"/>
          </a:solidFill>
          <a:latin typeface="+mn-lt"/>
          <a:ea typeface="+mn-ea"/>
          <a:cs typeface="+mn-cs"/>
        </a:defRPr>
      </a:lvl3pPr>
      <a:lvl4pPr marL="1143000" indent="-228600" algn="l" rtl="0" fontAlgn="base">
        <a:spcBef>
          <a:spcPct val="20000"/>
        </a:spcBef>
        <a:spcAft>
          <a:spcPct val="0"/>
        </a:spcAft>
        <a:buClr>
          <a:schemeClr val="accent1"/>
        </a:buClr>
        <a:buSzPct val="100000"/>
        <a:buFont typeface="Symbol" panose="05050102010706020507" pitchFamily="18" charset="2"/>
        <a:buChar char=""/>
        <a:defRPr kern="1200">
          <a:solidFill>
            <a:schemeClr val="tx2"/>
          </a:solidFill>
          <a:latin typeface="+mn-lt"/>
          <a:ea typeface="+mn-ea"/>
          <a:cs typeface="+mn-cs"/>
        </a:defRPr>
      </a:lvl4pPr>
      <a:lvl5pPr marL="1462405" indent="-228600" algn="l" rtl="0" fontAlgn="base">
        <a:spcBef>
          <a:spcPct val="20000"/>
        </a:spcBef>
        <a:spcAft>
          <a:spcPct val="0"/>
        </a:spcAft>
        <a:buClr>
          <a:schemeClr val="accent1"/>
        </a:buClr>
        <a:buSzPct val="100000"/>
        <a:buFont typeface="Symbol" panose="05050102010706020507"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5"/>
        </a:spcBef>
        <a:buClr>
          <a:schemeClr val="accent1"/>
        </a:buClr>
        <a:buFont typeface="Symbol" panose="05050102010706020507"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5"/>
        </a:spcBef>
        <a:buClr>
          <a:schemeClr val="accent1"/>
        </a:buClr>
        <a:buFont typeface="Symbol" panose="05050102010706020507"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5"/>
        </a:spcBef>
        <a:buClr>
          <a:schemeClr val="accent1"/>
        </a:buClr>
        <a:buFont typeface="Symbol" panose="05050102010706020507"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5"/>
        </a:spcBef>
        <a:buClr>
          <a:schemeClr val="accent1"/>
        </a:buClr>
        <a:buFont typeface="Symbol" panose="05050102010706020507"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ounded Rectangle 13"/>
          <p:cNvSpPr/>
          <p:nvPr/>
        </p:nvSpPr>
        <p:spPr>
          <a:xfrm>
            <a:off x="228600" y="228600"/>
            <a:ext cx="8696325" cy="2468563"/>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grpSp>
        <p:nvGrpSpPr>
          <p:cNvPr id="2051" name="Group 15"/>
          <p:cNvGrpSpPr>
            <a:grpSpLocks noChangeAspect="1"/>
          </p:cNvGrpSpPr>
          <p:nvPr/>
        </p:nvGrpSpPr>
        <p:grpSpPr>
          <a:xfrm>
            <a:off x="211138" y="1679575"/>
            <a:ext cx="8723312" cy="1330325"/>
            <a:chOff x="-3905251" y="4294188"/>
            <a:chExt cx="13027839" cy="1892300"/>
          </a:xfrm>
        </p:grpSpPr>
        <p:sp>
          <p:nvSpPr>
            <p:cNvPr id="2057" name="Freeform 14"/>
            <p:cNvSpPr/>
            <p:nvPr/>
          </p:nvSpPr>
          <p:spPr>
            <a:xfrm>
              <a:off x="4810125" y="4500563"/>
              <a:ext cx="4295775" cy="1016000"/>
            </a:xfrm>
            <a:custGeom>
              <a:avLst/>
              <a:gdLst/>
              <a:ahLst/>
              <a:cxnLst>
                <a:cxn ang="0">
                  <a:pos x="4286250" y="0"/>
                </a:cxn>
                <a:cxn ang="0">
                  <a:pos x="4286250" y="0"/>
                </a:cxn>
                <a:cxn ang="0">
                  <a:pos x="4105275" y="28575"/>
                </a:cxn>
                <a:cxn ang="0">
                  <a:pos x="3921125" y="60325"/>
                </a:cxn>
                <a:cxn ang="0">
                  <a:pos x="3733800" y="95250"/>
                </a:cxn>
                <a:cxn ang="0">
                  <a:pos x="3540125" y="130175"/>
                </a:cxn>
                <a:cxn ang="0">
                  <a:pos x="3343275" y="171450"/>
                </a:cxn>
                <a:cxn ang="0">
                  <a:pos x="3140075" y="212725"/>
                </a:cxn>
                <a:cxn ang="0">
                  <a:pos x="2933700" y="260350"/>
                </a:cxn>
                <a:cxn ang="0">
                  <a:pos x="2720975" y="307975"/>
                </a:cxn>
                <a:cxn ang="0">
                  <a:pos x="2336800" y="400050"/>
                </a:cxn>
                <a:cxn ang="0">
                  <a:pos x="1962150" y="482600"/>
                </a:cxn>
                <a:cxn ang="0">
                  <a:pos x="1603375" y="558800"/>
                </a:cxn>
                <a:cxn ang="0">
                  <a:pos x="1257300" y="631825"/>
                </a:cxn>
                <a:cxn ang="0">
                  <a:pos x="927100" y="695325"/>
                </a:cxn>
                <a:cxn ang="0">
                  <a:pos x="606425" y="752475"/>
                </a:cxn>
                <a:cxn ang="0">
                  <a:pos x="298450" y="806450"/>
                </a:cxn>
                <a:cxn ang="0">
                  <a:pos x="0" y="854075"/>
                </a:cxn>
                <a:cxn ang="0">
                  <a:pos x="206375" y="882650"/>
                </a:cxn>
                <a:cxn ang="0">
                  <a:pos x="403225" y="908050"/>
                </a:cxn>
                <a:cxn ang="0">
                  <a:pos x="593725" y="930275"/>
                </a:cxn>
                <a:cxn ang="0">
                  <a:pos x="781050" y="949325"/>
                </a:cxn>
                <a:cxn ang="0">
                  <a:pos x="962025" y="968375"/>
                </a:cxn>
                <a:cxn ang="0">
                  <a:pos x="1136650" y="981075"/>
                </a:cxn>
                <a:cxn ang="0">
                  <a:pos x="1304925" y="993775"/>
                </a:cxn>
                <a:cxn ang="0">
                  <a:pos x="1470025" y="1003300"/>
                </a:cxn>
                <a:cxn ang="0">
                  <a:pos x="1631950" y="1009650"/>
                </a:cxn>
                <a:cxn ang="0">
                  <a:pos x="1787525" y="1012825"/>
                </a:cxn>
                <a:cxn ang="0">
                  <a:pos x="1936750" y="1016000"/>
                </a:cxn>
                <a:cxn ang="0">
                  <a:pos x="2082800" y="1016000"/>
                </a:cxn>
                <a:cxn ang="0">
                  <a:pos x="2225675" y="1012825"/>
                </a:cxn>
                <a:cxn ang="0">
                  <a:pos x="2365375" y="1009650"/>
                </a:cxn>
                <a:cxn ang="0">
                  <a:pos x="2498725" y="1003300"/>
                </a:cxn>
                <a:cxn ang="0">
                  <a:pos x="2628900" y="993775"/>
                </a:cxn>
                <a:cxn ang="0">
                  <a:pos x="2752725" y="984250"/>
                </a:cxn>
                <a:cxn ang="0">
                  <a:pos x="2876550" y="971550"/>
                </a:cxn>
                <a:cxn ang="0">
                  <a:pos x="2994025" y="955675"/>
                </a:cxn>
                <a:cxn ang="0">
                  <a:pos x="3111500" y="939800"/>
                </a:cxn>
                <a:cxn ang="0">
                  <a:pos x="3222625" y="920750"/>
                </a:cxn>
                <a:cxn ang="0">
                  <a:pos x="3333750" y="901700"/>
                </a:cxn>
                <a:cxn ang="0">
                  <a:pos x="3438525" y="879475"/>
                </a:cxn>
                <a:cxn ang="0">
                  <a:pos x="3543300" y="857250"/>
                </a:cxn>
                <a:cxn ang="0">
                  <a:pos x="3644900" y="831850"/>
                </a:cxn>
                <a:cxn ang="0">
                  <a:pos x="3743325" y="806450"/>
                </a:cxn>
                <a:cxn ang="0">
                  <a:pos x="3838575" y="777875"/>
                </a:cxn>
                <a:cxn ang="0">
                  <a:pos x="3933825" y="749300"/>
                </a:cxn>
                <a:cxn ang="0">
                  <a:pos x="4114800" y="685800"/>
                </a:cxn>
                <a:cxn ang="0">
                  <a:pos x="4289425" y="619125"/>
                </a:cxn>
                <a:cxn ang="0">
                  <a:pos x="4295775" y="615950"/>
                </a:cxn>
                <a:cxn ang="0">
                  <a:pos x="4295775" y="0"/>
                </a:cxn>
                <a:cxn ang="0">
                  <a:pos x="4286250" y="0"/>
                </a:cxn>
              </a:cxnLst>
              <a:rect l="0" t="0" r="0" b="0"/>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w="9525">
              <a:noFill/>
            </a:ln>
          </p:spPr>
          <p:txBody>
            <a:bodyPr/>
            <a:lstStyle/>
            <a:p>
              <a:endParaRPr lang="zh-CN" altLang="en-US"/>
            </a:p>
          </p:txBody>
        </p:sp>
        <p:sp>
          <p:nvSpPr>
            <p:cNvPr id="2058" name="Freeform 18"/>
            <p:cNvSpPr/>
            <p:nvPr/>
          </p:nvSpPr>
          <p:spPr>
            <a:xfrm>
              <a:off x="-309563" y="4318000"/>
              <a:ext cx="8280401" cy="1209675"/>
            </a:xfrm>
            <a:custGeom>
              <a:avLst/>
              <a:gdLst/>
              <a:ahLst/>
              <a:cxnLst>
                <a:cxn ang="0">
                  <a:pos x="8280401" y="1133475"/>
                </a:cxn>
                <a:cxn ang="0">
                  <a:pos x="7912101" y="1089025"/>
                </a:cxn>
                <a:cxn ang="0">
                  <a:pos x="7108826" y="968375"/>
                </a:cxn>
                <a:cxn ang="0">
                  <a:pos x="6213476" y="806450"/>
                </a:cxn>
                <a:cxn ang="0">
                  <a:pos x="5216526" y="593725"/>
                </a:cxn>
                <a:cxn ang="0">
                  <a:pos x="4464051" y="422275"/>
                </a:cxn>
                <a:cxn ang="0">
                  <a:pos x="4057650" y="333375"/>
                </a:cxn>
                <a:cxn ang="0">
                  <a:pos x="3663950" y="257175"/>
                </a:cxn>
                <a:cxn ang="0">
                  <a:pos x="3292475" y="190500"/>
                </a:cxn>
                <a:cxn ang="0">
                  <a:pos x="2936875" y="136525"/>
                </a:cxn>
                <a:cxn ang="0">
                  <a:pos x="2432050" y="73025"/>
                </a:cxn>
                <a:cxn ang="0">
                  <a:pos x="1822450" y="22225"/>
                </a:cxn>
                <a:cxn ang="0">
                  <a:pos x="1273175" y="0"/>
                </a:cxn>
                <a:cxn ang="0">
                  <a:pos x="787400" y="6350"/>
                </a:cxn>
                <a:cxn ang="0">
                  <a:pos x="365125" y="31750"/>
                </a:cxn>
                <a:cxn ang="0">
                  <a:pos x="0" y="76200"/>
                </a:cxn>
                <a:cxn ang="0">
                  <a:pos x="498475" y="136525"/>
                </a:cxn>
                <a:cxn ang="0">
                  <a:pos x="1035050" y="222250"/>
                </a:cxn>
                <a:cxn ang="0">
                  <a:pos x="1609725" y="333375"/>
                </a:cxn>
                <a:cxn ang="0">
                  <a:pos x="2225675" y="469900"/>
                </a:cxn>
                <a:cxn ang="0">
                  <a:pos x="3321050" y="714375"/>
                </a:cxn>
                <a:cxn ang="0">
                  <a:pos x="4067175" y="863600"/>
                </a:cxn>
                <a:cxn ang="0">
                  <a:pos x="4527551" y="949325"/>
                </a:cxn>
                <a:cxn ang="0">
                  <a:pos x="4965701" y="1019175"/>
                </a:cxn>
                <a:cxn ang="0">
                  <a:pos x="5378451" y="1076325"/>
                </a:cxn>
                <a:cxn ang="0">
                  <a:pos x="5765801" y="1123950"/>
                </a:cxn>
                <a:cxn ang="0">
                  <a:pos x="6134101" y="1162050"/>
                </a:cxn>
                <a:cxn ang="0">
                  <a:pos x="6477001" y="1187450"/>
                </a:cxn>
                <a:cxn ang="0">
                  <a:pos x="6804026" y="1203325"/>
                </a:cxn>
                <a:cxn ang="0">
                  <a:pos x="7108826" y="1209675"/>
                </a:cxn>
                <a:cxn ang="0">
                  <a:pos x="7397751" y="1206500"/>
                </a:cxn>
                <a:cxn ang="0">
                  <a:pos x="7667626" y="1196975"/>
                </a:cxn>
                <a:cxn ang="0">
                  <a:pos x="7924801" y="1174750"/>
                </a:cxn>
                <a:cxn ang="0">
                  <a:pos x="8166101" y="1149350"/>
                </a:cxn>
              </a:cxnLst>
              <a:rect l="0" t="0" r="0" b="0"/>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w="9525">
              <a:noFill/>
            </a:ln>
          </p:spPr>
          <p:txBody>
            <a:bodyPr/>
            <a:lstStyle/>
            <a:p>
              <a:endParaRPr lang="zh-CN" altLang="en-US"/>
            </a:p>
          </p:txBody>
        </p:sp>
        <p:sp>
          <p:nvSpPr>
            <p:cNvPr id="2059" name="Freeform 22"/>
            <p:cNvSpPr/>
            <p:nvPr/>
          </p:nvSpPr>
          <p:spPr>
            <a:xfrm>
              <a:off x="3175" y="4335463"/>
              <a:ext cx="8166100" cy="1101725"/>
            </a:xfrm>
            <a:custGeom>
              <a:avLst/>
              <a:gdLst/>
              <a:ahLst/>
              <a:cxnLst>
                <a:cxn ang="0">
                  <a:pos x="0" y="111125"/>
                </a:cxn>
                <a:cxn ang="0">
                  <a:pos x="0" y="111125"/>
                </a:cxn>
                <a:cxn ang="0">
                  <a:pos x="28575" y="104775"/>
                </a:cxn>
                <a:cxn ang="0">
                  <a:pos x="114300" y="88900"/>
                </a:cxn>
                <a:cxn ang="0">
                  <a:pos x="260350" y="66675"/>
                </a:cxn>
                <a:cxn ang="0">
                  <a:pos x="355600" y="53975"/>
                </a:cxn>
                <a:cxn ang="0">
                  <a:pos x="466725" y="41275"/>
                </a:cxn>
                <a:cxn ang="0">
                  <a:pos x="590550" y="31750"/>
                </a:cxn>
                <a:cxn ang="0">
                  <a:pos x="733425" y="22225"/>
                </a:cxn>
                <a:cxn ang="0">
                  <a:pos x="889000" y="12700"/>
                </a:cxn>
                <a:cxn ang="0">
                  <a:pos x="1063625" y="6350"/>
                </a:cxn>
                <a:cxn ang="0">
                  <a:pos x="1254125" y="3175"/>
                </a:cxn>
                <a:cxn ang="0">
                  <a:pos x="1460500" y="0"/>
                </a:cxn>
                <a:cxn ang="0">
                  <a:pos x="1682750" y="3175"/>
                </a:cxn>
                <a:cxn ang="0">
                  <a:pos x="1920875" y="9525"/>
                </a:cxn>
                <a:cxn ang="0">
                  <a:pos x="2178050" y="22225"/>
                </a:cxn>
                <a:cxn ang="0">
                  <a:pos x="2451100" y="38100"/>
                </a:cxn>
                <a:cxn ang="0">
                  <a:pos x="2740025" y="63500"/>
                </a:cxn>
                <a:cxn ang="0">
                  <a:pos x="3048000" y="92075"/>
                </a:cxn>
                <a:cxn ang="0">
                  <a:pos x="3375025" y="127000"/>
                </a:cxn>
                <a:cxn ang="0">
                  <a:pos x="3717925" y="168275"/>
                </a:cxn>
                <a:cxn ang="0">
                  <a:pos x="4079875" y="219075"/>
                </a:cxn>
                <a:cxn ang="0">
                  <a:pos x="4457700" y="276225"/>
                </a:cxn>
                <a:cxn ang="0">
                  <a:pos x="4854575" y="342900"/>
                </a:cxn>
                <a:cxn ang="0">
                  <a:pos x="5270500" y="422275"/>
                </a:cxn>
                <a:cxn ang="0">
                  <a:pos x="5705475" y="508000"/>
                </a:cxn>
                <a:cxn ang="0">
                  <a:pos x="6159500" y="603250"/>
                </a:cxn>
                <a:cxn ang="0">
                  <a:pos x="6632575" y="711200"/>
                </a:cxn>
                <a:cxn ang="0">
                  <a:pos x="7124700" y="828675"/>
                </a:cxn>
                <a:cxn ang="0">
                  <a:pos x="7635875" y="958850"/>
                </a:cxn>
                <a:cxn ang="0">
                  <a:pos x="8166100" y="1101725"/>
                </a:cxn>
              </a:cxnLst>
              <a:rect l="0" t="0" r="0" b="0"/>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cap="flat" cmpd="sng">
              <a:solidFill>
                <a:srgbClr val="FFFFFF">
                  <a:alpha val="100000"/>
                </a:srgbClr>
              </a:solidFill>
              <a:prstDash val="solid"/>
              <a:round/>
              <a:headEnd type="none" w="med" len="med"/>
              <a:tailEnd type="none" w="med" len="med"/>
            </a:ln>
          </p:spPr>
          <p:txBody>
            <a:bodyPr/>
            <a:lstStyle/>
            <a:p>
              <a:endParaRPr lang="zh-CN" altLang="en-US"/>
            </a:p>
          </p:txBody>
        </p:sp>
        <p:sp>
          <p:nvSpPr>
            <p:cNvPr id="2060" name="Freeform 26"/>
            <p:cNvSpPr/>
            <p:nvPr/>
          </p:nvSpPr>
          <p:spPr>
            <a:xfrm>
              <a:off x="4156075" y="4316413"/>
              <a:ext cx="4940300" cy="927100"/>
            </a:xfrm>
            <a:custGeom>
              <a:avLst/>
              <a:gdLst/>
              <a:ahLst/>
              <a:cxnLst>
                <a:cxn ang="0">
                  <a:pos x="0" y="927100"/>
                </a:cxn>
                <a:cxn ang="0">
                  <a:pos x="0" y="927100"/>
                </a:cxn>
                <a:cxn ang="0">
                  <a:pos x="142875" y="889000"/>
                </a:cxn>
                <a:cxn ang="0">
                  <a:pos x="533400" y="790575"/>
                </a:cxn>
                <a:cxn ang="0">
                  <a:pos x="803275" y="723900"/>
                </a:cxn>
                <a:cxn ang="0">
                  <a:pos x="1114425" y="650875"/>
                </a:cxn>
                <a:cxn ang="0">
                  <a:pos x="1460500" y="571500"/>
                </a:cxn>
                <a:cxn ang="0">
                  <a:pos x="1831975" y="485775"/>
                </a:cxn>
                <a:cxn ang="0">
                  <a:pos x="2225675" y="403225"/>
                </a:cxn>
                <a:cxn ang="0">
                  <a:pos x="2628900" y="320675"/>
                </a:cxn>
                <a:cxn ang="0">
                  <a:pos x="3041650" y="244475"/>
                </a:cxn>
                <a:cxn ang="0">
                  <a:pos x="3451225" y="171450"/>
                </a:cxn>
                <a:cxn ang="0">
                  <a:pos x="3654425" y="139700"/>
                </a:cxn>
                <a:cxn ang="0">
                  <a:pos x="3851275" y="107950"/>
                </a:cxn>
                <a:cxn ang="0">
                  <a:pos x="4048125" y="82550"/>
                </a:cxn>
                <a:cxn ang="0">
                  <a:pos x="4238625" y="57150"/>
                </a:cxn>
                <a:cxn ang="0">
                  <a:pos x="4425950" y="38100"/>
                </a:cxn>
                <a:cxn ang="0">
                  <a:pos x="4603750" y="22225"/>
                </a:cxn>
                <a:cxn ang="0">
                  <a:pos x="4775200" y="9525"/>
                </a:cxn>
                <a:cxn ang="0">
                  <a:pos x="4940300" y="0"/>
                </a:cxn>
              </a:cxnLst>
              <a:rect l="0" t="0" r="0" b="0"/>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cap="flat" cmpd="sng">
              <a:solidFill>
                <a:srgbClr val="FFFFFF">
                  <a:alpha val="100000"/>
                </a:srgbClr>
              </a:solidFill>
              <a:prstDash val="solid"/>
              <a:round/>
              <a:headEnd type="none" w="med" len="med"/>
              <a:tailEnd type="none" w="med" len="med"/>
            </a:ln>
          </p:spPr>
          <p:txBody>
            <a:bodyPr/>
            <a:lstStyle/>
            <a:p>
              <a:endParaRPr lang="zh-CN" altLang="en-US"/>
            </a:p>
          </p:txBody>
        </p:sp>
        <p:sp useBgFill="1">
          <p:nvSpPr>
            <p:cNvPr id="2061" name="Freeform 10"/>
            <p:cNvSpPr/>
            <p:nvPr/>
          </p:nvSpPr>
          <p:spPr>
            <a:xfrm>
              <a:off x="-3905251" y="4294188"/>
              <a:ext cx="13027839" cy="1892300"/>
            </a:xfrm>
            <a:custGeom>
              <a:avLst/>
              <a:gdLst/>
              <a:ahLst/>
              <a:cxnLst>
                <a:cxn ang="0">
                  <a:pos x="13021481" y="812800"/>
                </a:cxn>
                <a:cxn ang="0">
                  <a:pos x="12779871" y="904875"/>
                </a:cxn>
                <a:cxn ang="0">
                  <a:pos x="12522366" y="984250"/>
                </a:cxn>
                <a:cxn ang="0">
                  <a:pos x="12248966" y="1057275"/>
                </a:cxn>
                <a:cxn ang="0">
                  <a:pos x="11956492" y="1114425"/>
                </a:cxn>
                <a:cxn ang="0">
                  <a:pos x="11638584" y="1158875"/>
                </a:cxn>
                <a:cxn ang="0">
                  <a:pos x="11295245" y="1190625"/>
                </a:cxn>
                <a:cxn ang="0">
                  <a:pos x="10923293" y="1209675"/>
                </a:cxn>
                <a:cxn ang="0">
                  <a:pos x="10519551" y="1206500"/>
                </a:cxn>
                <a:cxn ang="0">
                  <a:pos x="10080839" y="1190625"/>
                </a:cxn>
                <a:cxn ang="0">
                  <a:pos x="9603978" y="1152525"/>
                </a:cxn>
                <a:cxn ang="0">
                  <a:pos x="9085789" y="1095375"/>
                </a:cxn>
                <a:cxn ang="0">
                  <a:pos x="8526272" y="1019175"/>
                </a:cxn>
                <a:cxn ang="0">
                  <a:pos x="7919070" y="917575"/>
                </a:cxn>
                <a:cxn ang="0">
                  <a:pos x="7261002" y="793750"/>
                </a:cxn>
                <a:cxn ang="0">
                  <a:pos x="6552068" y="644525"/>
                </a:cxn>
                <a:cxn ang="0">
                  <a:pos x="5785912" y="469900"/>
                </a:cxn>
                <a:cxn ang="0">
                  <a:pos x="5022935" y="304800"/>
                </a:cxn>
                <a:cxn ang="0">
                  <a:pos x="4320359" y="177800"/>
                </a:cxn>
                <a:cxn ang="0">
                  <a:pos x="3678187" y="88900"/>
                </a:cxn>
                <a:cxn ang="0">
                  <a:pos x="3096417" y="31750"/>
                </a:cxn>
                <a:cxn ang="0">
                  <a:pos x="2568691" y="3175"/>
                </a:cxn>
                <a:cxn ang="0">
                  <a:pos x="2095009" y="0"/>
                </a:cxn>
                <a:cxn ang="0">
                  <a:pos x="1675371" y="15875"/>
                </a:cxn>
                <a:cxn ang="0">
                  <a:pos x="1306599" y="47625"/>
                </a:cxn>
                <a:cxn ang="0">
                  <a:pos x="985512" y="92075"/>
                </a:cxn>
                <a:cxn ang="0">
                  <a:pos x="715291" y="146050"/>
                </a:cxn>
                <a:cxn ang="0">
                  <a:pos x="489577" y="200025"/>
                </a:cxn>
                <a:cxn ang="0">
                  <a:pos x="308370" y="254000"/>
                </a:cxn>
                <a:cxn ang="0">
                  <a:pos x="171670" y="304800"/>
                </a:cxn>
                <a:cxn ang="0">
                  <a:pos x="19074" y="371475"/>
                </a:cxn>
                <a:cxn ang="0">
                  <a:pos x="0" y="1892300"/>
                </a:cxn>
                <a:cxn ang="0">
                  <a:pos x="13027839" y="1882775"/>
                </a:cxn>
                <a:cxn ang="0">
                  <a:pos x="13021481" y="812800"/>
                </a:cxn>
              </a:cxnLst>
              <a:rect l="0" t="0" r="0" b="0"/>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w="9525">
              <a:noFill/>
            </a:ln>
          </p:spPr>
          <p:txBody>
            <a:bodyPr/>
            <a:lstStyle/>
            <a:p>
              <a:endParaRPr lang="zh-CN" altLang="en-US"/>
            </a:p>
          </p:txBody>
        </p:sp>
      </p:grpSp>
      <p:sp>
        <p:nvSpPr>
          <p:cNvPr id="2052" name="Title Placeholder 1"/>
          <p:cNvSpPr>
            <a:spLocks noGrp="1"/>
          </p:cNvSpPr>
          <p:nvPr>
            <p:ph type="title"/>
          </p:nvPr>
        </p:nvSpPr>
        <p:spPr>
          <a:xfrm>
            <a:off x="457200" y="338138"/>
            <a:ext cx="8229600" cy="1252537"/>
          </a:xfrm>
          <a:prstGeom prst="rect">
            <a:avLst/>
          </a:prstGeom>
          <a:noFill/>
          <a:ln w="9525">
            <a:noFill/>
          </a:ln>
        </p:spPr>
        <p:txBody>
          <a:bodyPr anchor="ctr" anchorCtr="0"/>
          <a:lstStyle/>
          <a:p>
            <a:pPr lvl="0"/>
            <a:r>
              <a:rPr lang="zh-CN" altLang="en-US" dirty="0"/>
              <a:t>单击此处编辑母版标题样式</a:t>
            </a:r>
            <a:endParaRPr lang="en-US" altLang="zh-CN" dirty="0"/>
          </a:p>
        </p:txBody>
      </p:sp>
      <p:sp>
        <p:nvSpPr>
          <p:cNvPr id="4" name="Date Placeholder 3"/>
          <p:cNvSpPr>
            <a:spLocks noGrp="1"/>
          </p:cNvSpPr>
          <p:nvPr>
            <p:ph type="dt" sz="half" idx="2"/>
          </p:nvPr>
        </p:nvSpPr>
        <p:spPr>
          <a:xfrm>
            <a:off x="5164138" y="6249988"/>
            <a:ext cx="3786188" cy="365125"/>
          </a:xfrm>
          <a:prstGeom prst="rect">
            <a:avLst/>
          </a:prstGeom>
        </p:spPr>
        <p:txBody>
          <a:bodyPr vert="horz" lIns="91440" tIns="45720" rIns="91440" bIns="45720" rtlCol="0" anchor="ctr"/>
          <a:lstStyle>
            <a:lvl1pPr algn="r">
              <a:defRPr sz="1000">
                <a:solidFill>
                  <a:schemeClr val="tx2"/>
                </a:solidFill>
              </a:defRPr>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n-US" altLang="zh-CN" sz="1000" b="0" i="0" u="none" strike="noStrike" kern="1200" cap="none" spc="0" normalizeH="0" baseline="0" noProof="0">
              <a:ln>
                <a:noFill/>
              </a:ln>
              <a:solidFill>
                <a:schemeClr val="tx2"/>
              </a:solidFill>
              <a:effectLst/>
              <a:uLnTx/>
              <a:uFillTx/>
              <a:latin typeface="Arial" panose="020B0604020202020204" pitchFamily="34" charset="0"/>
              <a:ea typeface="宋体" panose="02010600030101010101" pitchFamily="2" charset="-122"/>
              <a:cs typeface="+mn-cs"/>
            </a:endParaRPr>
          </a:p>
        </p:txBody>
      </p:sp>
      <p:sp>
        <p:nvSpPr>
          <p:cNvPr id="5" name="Footer Placeholder 4"/>
          <p:cNvSpPr>
            <a:spLocks noGrp="1"/>
          </p:cNvSpPr>
          <p:nvPr>
            <p:ph type="ftr" sz="quarter" idx="3"/>
          </p:nvPr>
        </p:nvSpPr>
        <p:spPr>
          <a:xfrm>
            <a:off x="193675" y="6249988"/>
            <a:ext cx="3786188" cy="365125"/>
          </a:xfrm>
          <a:prstGeom prst="rect">
            <a:avLst/>
          </a:prstGeom>
        </p:spPr>
        <p:txBody>
          <a:bodyPr vert="horz" lIns="91440" tIns="45720" rIns="91440" bIns="45720" rtlCol="0" anchor="ctr"/>
          <a:lstStyle>
            <a:lvl1pPr algn="l">
              <a:defRPr sz="1000">
                <a:solidFill>
                  <a:schemeClr val="tx2"/>
                </a:solidFill>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000" b="0" i="0" u="none" strike="noStrike" kern="1200" cap="none" spc="0" normalizeH="0" baseline="0" noProof="0">
              <a:ln>
                <a:noFill/>
              </a:ln>
              <a:solidFill>
                <a:schemeClr val="tx2"/>
              </a:solidFill>
              <a:effectLst/>
              <a:uLnTx/>
              <a:uFillTx/>
              <a:latin typeface="Arial" panose="020B0604020202020204" pitchFamily="34" charset="0"/>
              <a:ea typeface="宋体" panose="02010600030101010101" pitchFamily="2" charset="-122"/>
              <a:cs typeface="+mn-cs"/>
            </a:endParaRPr>
          </a:p>
        </p:txBody>
      </p:sp>
      <p:sp>
        <p:nvSpPr>
          <p:cNvPr id="6" name="Slide Number Placeholder 5"/>
          <p:cNvSpPr>
            <a:spLocks noGrp="1"/>
          </p:cNvSpPr>
          <p:nvPr>
            <p:ph type="sldNum" sz="quarter" idx="4"/>
          </p:nvPr>
        </p:nvSpPr>
        <p:spPr>
          <a:xfrm>
            <a:off x="3990975" y="6249988"/>
            <a:ext cx="1162050" cy="365125"/>
          </a:xfrm>
          <a:prstGeom prst="rect">
            <a:avLst/>
          </a:prstGeom>
        </p:spPr>
        <p:txBody>
          <a:bodyPr vert="horz" wrap="square" lIns="91440" tIns="45720" rIns="91440" bIns="45720" numCol="1" anchor="ctr" anchorCtr="0" compatLnSpc="1"/>
          <a:lstStyle>
            <a:lvl1pPr algn="ctr">
              <a:defRPr sz="1000">
                <a:solidFill>
                  <a:schemeClr val="tx2"/>
                </a:solidFill>
              </a:defRPr>
            </a:lvl1pPr>
          </a:lstStyle>
          <a:p>
            <a:pPr lvl="0" eaLnBrk="1" hangingPunct="1"/>
            <a:fld id="{9A0DB2DC-4C9A-4742-B13C-FB6460FD3503}" type="slidenum">
              <a:rPr lang="en-US" altLang="zh-CN" dirty="0">
                <a:latin typeface="Arial" panose="020B0604020202020204" pitchFamily="34" charset="0"/>
              </a:rPr>
              <a:t>‹#›</a:t>
            </a:fld>
            <a:endParaRPr lang="en-US" altLang="zh-CN" dirty="0">
              <a:latin typeface="Arial" panose="020B0604020202020204" pitchFamily="34" charset="0"/>
            </a:endParaRPr>
          </a:p>
        </p:txBody>
      </p:sp>
      <p:sp>
        <p:nvSpPr>
          <p:cNvPr id="2056" name="Text Placeholder 2"/>
          <p:cNvSpPr>
            <a:spLocks noGrp="1"/>
          </p:cNvSpPr>
          <p:nvPr>
            <p:ph type="body"/>
          </p:nvPr>
        </p:nvSpPr>
        <p:spPr>
          <a:xfrm>
            <a:off x="871538" y="2674938"/>
            <a:ext cx="7408862" cy="3451225"/>
          </a:xfrm>
          <a:prstGeom prst="rect">
            <a:avLst/>
          </a:prstGeom>
          <a:noFill/>
          <a:ln w="9525">
            <a:noFill/>
          </a:ln>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endParaRPr lang="en-US" altLang="zh-CN"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ctr" rtl="0" fontAlgn="base">
        <a:spcBef>
          <a:spcPct val="0"/>
        </a:spcBef>
        <a:spcAft>
          <a:spcPct val="0"/>
        </a:spcAft>
        <a:defRPr sz="4400" kern="1200">
          <a:solidFill>
            <a:srgbClr val="FFFFFF"/>
          </a:solidFill>
          <a:latin typeface="+mj-lt"/>
          <a:ea typeface="+mj-ea"/>
          <a:cs typeface="+mj-cs"/>
        </a:defRPr>
      </a:lvl1pPr>
      <a:lvl2pPr algn="ctr" rtl="0" fontAlgn="base">
        <a:spcBef>
          <a:spcPct val="0"/>
        </a:spcBef>
        <a:spcAft>
          <a:spcPct val="0"/>
        </a:spcAft>
        <a:defRPr sz="4400">
          <a:solidFill>
            <a:srgbClr val="FFFFFF"/>
          </a:solidFill>
          <a:latin typeface="Candara" panose="020E0502030303020204" pitchFamily="34" charset="0"/>
          <a:ea typeface="华文新魏" panose="02010800040101010101" pitchFamily="2" charset="-122"/>
        </a:defRPr>
      </a:lvl2pPr>
      <a:lvl3pPr algn="ctr" rtl="0" fontAlgn="base">
        <a:spcBef>
          <a:spcPct val="0"/>
        </a:spcBef>
        <a:spcAft>
          <a:spcPct val="0"/>
        </a:spcAft>
        <a:defRPr sz="4400">
          <a:solidFill>
            <a:srgbClr val="FFFFFF"/>
          </a:solidFill>
          <a:latin typeface="Candara" panose="020E0502030303020204" pitchFamily="34" charset="0"/>
          <a:ea typeface="华文新魏" panose="02010800040101010101" pitchFamily="2" charset="-122"/>
        </a:defRPr>
      </a:lvl3pPr>
      <a:lvl4pPr algn="ctr" rtl="0" fontAlgn="base">
        <a:spcBef>
          <a:spcPct val="0"/>
        </a:spcBef>
        <a:spcAft>
          <a:spcPct val="0"/>
        </a:spcAft>
        <a:defRPr sz="4400">
          <a:solidFill>
            <a:srgbClr val="FFFFFF"/>
          </a:solidFill>
          <a:latin typeface="Candara" panose="020E0502030303020204" pitchFamily="34" charset="0"/>
          <a:ea typeface="华文新魏" panose="02010800040101010101" pitchFamily="2" charset="-122"/>
        </a:defRPr>
      </a:lvl4pPr>
      <a:lvl5pPr algn="ctr" rtl="0" fontAlgn="base">
        <a:spcBef>
          <a:spcPct val="0"/>
        </a:spcBef>
        <a:spcAft>
          <a:spcPct val="0"/>
        </a:spcAft>
        <a:defRPr sz="4400">
          <a:solidFill>
            <a:srgbClr val="FFFFFF"/>
          </a:solidFill>
          <a:latin typeface="Candara" panose="020E0502030303020204" pitchFamily="34" charset="0"/>
          <a:ea typeface="华文新魏" panose="02010800040101010101" pitchFamily="2" charset="-122"/>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3050" indent="-273050" algn="l" rtl="0" fontAlgn="base">
        <a:spcBef>
          <a:spcPct val="20000"/>
        </a:spcBef>
        <a:spcAft>
          <a:spcPct val="0"/>
        </a:spcAft>
        <a:buClr>
          <a:schemeClr val="accent1"/>
        </a:buClr>
        <a:buSzPct val="100000"/>
        <a:buFont typeface="Symbol" panose="05050102010706020507" pitchFamily="18" charset="2"/>
        <a:buChar char=""/>
        <a:defRPr sz="2400" kern="1200">
          <a:solidFill>
            <a:schemeClr val="tx2"/>
          </a:solidFill>
          <a:latin typeface="+mn-lt"/>
          <a:ea typeface="+mn-ea"/>
          <a:cs typeface="+mn-cs"/>
        </a:defRPr>
      </a:lvl1pPr>
      <a:lvl2pPr marL="576580" indent="-273050" algn="l" rtl="0" fontAlgn="base">
        <a:spcBef>
          <a:spcPct val="20000"/>
        </a:spcBef>
        <a:spcAft>
          <a:spcPct val="0"/>
        </a:spcAft>
        <a:buClr>
          <a:schemeClr val="accent1"/>
        </a:buClr>
        <a:buSzPct val="100000"/>
        <a:buFont typeface="Symbol" panose="05050102010706020507" pitchFamily="18" charset="2"/>
        <a:buChar char=""/>
        <a:defRPr sz="2200" kern="1200">
          <a:solidFill>
            <a:schemeClr val="tx2"/>
          </a:solidFill>
          <a:latin typeface="+mn-lt"/>
          <a:ea typeface="+mn-ea"/>
          <a:cs typeface="+mn-cs"/>
        </a:defRPr>
      </a:lvl2pPr>
      <a:lvl3pPr marL="855980" indent="-228600" algn="l" rtl="0" fontAlgn="base">
        <a:spcBef>
          <a:spcPct val="20000"/>
        </a:spcBef>
        <a:spcAft>
          <a:spcPct val="0"/>
        </a:spcAft>
        <a:buClr>
          <a:schemeClr val="accent1"/>
        </a:buClr>
        <a:buSzPct val="100000"/>
        <a:buFont typeface="Symbol" panose="05050102010706020507" pitchFamily="18" charset="2"/>
        <a:buChar char=""/>
        <a:defRPr sz="2000" kern="1200">
          <a:solidFill>
            <a:schemeClr val="tx2"/>
          </a:solidFill>
          <a:latin typeface="+mn-lt"/>
          <a:ea typeface="+mn-ea"/>
          <a:cs typeface="+mn-cs"/>
        </a:defRPr>
      </a:lvl3pPr>
      <a:lvl4pPr marL="1143000" indent="-228600" algn="l" rtl="0" fontAlgn="base">
        <a:spcBef>
          <a:spcPct val="20000"/>
        </a:spcBef>
        <a:spcAft>
          <a:spcPct val="0"/>
        </a:spcAft>
        <a:buClr>
          <a:schemeClr val="accent1"/>
        </a:buClr>
        <a:buSzPct val="100000"/>
        <a:buFont typeface="Symbol" panose="05050102010706020507" pitchFamily="18" charset="2"/>
        <a:buChar char=""/>
        <a:defRPr kern="1200">
          <a:solidFill>
            <a:schemeClr val="tx2"/>
          </a:solidFill>
          <a:latin typeface="+mn-lt"/>
          <a:ea typeface="+mn-ea"/>
          <a:cs typeface="+mn-cs"/>
        </a:defRPr>
      </a:lvl4pPr>
      <a:lvl5pPr marL="1462405" indent="-228600" algn="l" rtl="0" fontAlgn="base">
        <a:spcBef>
          <a:spcPct val="20000"/>
        </a:spcBef>
        <a:spcAft>
          <a:spcPct val="0"/>
        </a:spcAft>
        <a:buClr>
          <a:schemeClr val="accent1"/>
        </a:buClr>
        <a:buSzPct val="100000"/>
        <a:buFont typeface="Symbol" panose="05050102010706020507"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5"/>
        </a:spcBef>
        <a:buClr>
          <a:schemeClr val="accent1"/>
        </a:buClr>
        <a:buFont typeface="Symbol" panose="05050102010706020507"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5"/>
        </a:spcBef>
        <a:buClr>
          <a:schemeClr val="accent1"/>
        </a:buClr>
        <a:buFont typeface="Symbol" panose="05050102010706020507"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5"/>
        </a:spcBef>
        <a:buClr>
          <a:schemeClr val="accent1"/>
        </a:buClr>
        <a:buFont typeface="Symbol" panose="05050102010706020507"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5"/>
        </a:spcBef>
        <a:buClr>
          <a:schemeClr val="accent1"/>
        </a:buClr>
        <a:buFont typeface="Symbol" panose="05050102010706020507"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ounded Rectangle 13"/>
          <p:cNvSpPr/>
          <p:nvPr/>
        </p:nvSpPr>
        <p:spPr>
          <a:xfrm>
            <a:off x="228600" y="228600"/>
            <a:ext cx="8696325" cy="2468563"/>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grpSp>
        <p:nvGrpSpPr>
          <p:cNvPr id="1027" name="Group 15"/>
          <p:cNvGrpSpPr>
            <a:grpSpLocks noChangeAspect="1"/>
          </p:cNvGrpSpPr>
          <p:nvPr/>
        </p:nvGrpSpPr>
        <p:grpSpPr>
          <a:xfrm>
            <a:off x="211138" y="1679575"/>
            <a:ext cx="8723312" cy="1330325"/>
            <a:chOff x="-3905251" y="4294188"/>
            <a:chExt cx="13027839" cy="1892300"/>
          </a:xfrm>
        </p:grpSpPr>
        <p:sp>
          <p:nvSpPr>
            <p:cNvPr id="1033" name="Freeform 14"/>
            <p:cNvSpPr/>
            <p:nvPr/>
          </p:nvSpPr>
          <p:spPr>
            <a:xfrm>
              <a:off x="4810125" y="4500563"/>
              <a:ext cx="4295775" cy="1016000"/>
            </a:xfrm>
            <a:custGeom>
              <a:avLst/>
              <a:gdLst/>
              <a:ahLst/>
              <a:cxnLst>
                <a:cxn ang="0">
                  <a:pos x="4286250" y="0"/>
                </a:cxn>
                <a:cxn ang="0">
                  <a:pos x="4286250" y="0"/>
                </a:cxn>
                <a:cxn ang="0">
                  <a:pos x="4105275" y="28575"/>
                </a:cxn>
                <a:cxn ang="0">
                  <a:pos x="3921125" y="60325"/>
                </a:cxn>
                <a:cxn ang="0">
                  <a:pos x="3733800" y="95250"/>
                </a:cxn>
                <a:cxn ang="0">
                  <a:pos x="3540125" y="130175"/>
                </a:cxn>
                <a:cxn ang="0">
                  <a:pos x="3343275" y="171450"/>
                </a:cxn>
                <a:cxn ang="0">
                  <a:pos x="3140075" y="212725"/>
                </a:cxn>
                <a:cxn ang="0">
                  <a:pos x="2933700" y="260350"/>
                </a:cxn>
                <a:cxn ang="0">
                  <a:pos x="2720975" y="307975"/>
                </a:cxn>
                <a:cxn ang="0">
                  <a:pos x="2336800" y="400050"/>
                </a:cxn>
                <a:cxn ang="0">
                  <a:pos x="1962150" y="482600"/>
                </a:cxn>
                <a:cxn ang="0">
                  <a:pos x="1603375" y="558800"/>
                </a:cxn>
                <a:cxn ang="0">
                  <a:pos x="1257300" y="631825"/>
                </a:cxn>
                <a:cxn ang="0">
                  <a:pos x="927100" y="695325"/>
                </a:cxn>
                <a:cxn ang="0">
                  <a:pos x="606425" y="752475"/>
                </a:cxn>
                <a:cxn ang="0">
                  <a:pos x="298450" y="806450"/>
                </a:cxn>
                <a:cxn ang="0">
                  <a:pos x="0" y="854075"/>
                </a:cxn>
                <a:cxn ang="0">
                  <a:pos x="206375" y="882650"/>
                </a:cxn>
                <a:cxn ang="0">
                  <a:pos x="403225" y="908050"/>
                </a:cxn>
                <a:cxn ang="0">
                  <a:pos x="593725" y="930275"/>
                </a:cxn>
                <a:cxn ang="0">
                  <a:pos x="781050" y="949325"/>
                </a:cxn>
                <a:cxn ang="0">
                  <a:pos x="962025" y="968375"/>
                </a:cxn>
                <a:cxn ang="0">
                  <a:pos x="1136650" y="981075"/>
                </a:cxn>
                <a:cxn ang="0">
                  <a:pos x="1304925" y="993775"/>
                </a:cxn>
                <a:cxn ang="0">
                  <a:pos x="1470025" y="1003300"/>
                </a:cxn>
                <a:cxn ang="0">
                  <a:pos x="1631950" y="1009650"/>
                </a:cxn>
                <a:cxn ang="0">
                  <a:pos x="1787525" y="1012825"/>
                </a:cxn>
                <a:cxn ang="0">
                  <a:pos x="1936750" y="1016000"/>
                </a:cxn>
                <a:cxn ang="0">
                  <a:pos x="2082800" y="1016000"/>
                </a:cxn>
                <a:cxn ang="0">
                  <a:pos x="2225675" y="1012825"/>
                </a:cxn>
                <a:cxn ang="0">
                  <a:pos x="2365375" y="1009650"/>
                </a:cxn>
                <a:cxn ang="0">
                  <a:pos x="2498725" y="1003300"/>
                </a:cxn>
                <a:cxn ang="0">
                  <a:pos x="2628900" y="993775"/>
                </a:cxn>
                <a:cxn ang="0">
                  <a:pos x="2752725" y="984250"/>
                </a:cxn>
                <a:cxn ang="0">
                  <a:pos x="2876550" y="971550"/>
                </a:cxn>
                <a:cxn ang="0">
                  <a:pos x="2994025" y="955675"/>
                </a:cxn>
                <a:cxn ang="0">
                  <a:pos x="3111500" y="939800"/>
                </a:cxn>
                <a:cxn ang="0">
                  <a:pos x="3222625" y="920750"/>
                </a:cxn>
                <a:cxn ang="0">
                  <a:pos x="3333750" y="901700"/>
                </a:cxn>
                <a:cxn ang="0">
                  <a:pos x="3438525" y="879475"/>
                </a:cxn>
                <a:cxn ang="0">
                  <a:pos x="3543300" y="857250"/>
                </a:cxn>
                <a:cxn ang="0">
                  <a:pos x="3644900" y="831850"/>
                </a:cxn>
                <a:cxn ang="0">
                  <a:pos x="3743325" y="806450"/>
                </a:cxn>
                <a:cxn ang="0">
                  <a:pos x="3838575" y="777875"/>
                </a:cxn>
                <a:cxn ang="0">
                  <a:pos x="3933825" y="749300"/>
                </a:cxn>
                <a:cxn ang="0">
                  <a:pos x="4114800" y="685800"/>
                </a:cxn>
                <a:cxn ang="0">
                  <a:pos x="4289425" y="619125"/>
                </a:cxn>
                <a:cxn ang="0">
                  <a:pos x="4295775" y="615950"/>
                </a:cxn>
                <a:cxn ang="0">
                  <a:pos x="4295775" y="0"/>
                </a:cxn>
                <a:cxn ang="0">
                  <a:pos x="4286250" y="0"/>
                </a:cxn>
              </a:cxnLst>
              <a:rect l="0" t="0" r="0" b="0"/>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w="9525">
              <a:noFill/>
            </a:ln>
          </p:spPr>
          <p:txBody>
            <a:bodyPr/>
            <a:lstStyle/>
            <a:p>
              <a:endParaRPr lang="zh-CN" altLang="en-US"/>
            </a:p>
          </p:txBody>
        </p:sp>
        <p:sp>
          <p:nvSpPr>
            <p:cNvPr id="1034" name="Freeform 18"/>
            <p:cNvSpPr/>
            <p:nvPr/>
          </p:nvSpPr>
          <p:spPr>
            <a:xfrm>
              <a:off x="-309563" y="4318000"/>
              <a:ext cx="8280401" cy="1209675"/>
            </a:xfrm>
            <a:custGeom>
              <a:avLst/>
              <a:gdLst/>
              <a:ahLst/>
              <a:cxnLst>
                <a:cxn ang="0">
                  <a:pos x="8280401" y="1133475"/>
                </a:cxn>
                <a:cxn ang="0">
                  <a:pos x="7912101" y="1089025"/>
                </a:cxn>
                <a:cxn ang="0">
                  <a:pos x="7108826" y="968375"/>
                </a:cxn>
                <a:cxn ang="0">
                  <a:pos x="6213476" y="806450"/>
                </a:cxn>
                <a:cxn ang="0">
                  <a:pos x="5216526" y="593725"/>
                </a:cxn>
                <a:cxn ang="0">
                  <a:pos x="4464051" y="422275"/>
                </a:cxn>
                <a:cxn ang="0">
                  <a:pos x="4057650" y="333375"/>
                </a:cxn>
                <a:cxn ang="0">
                  <a:pos x="3663950" y="257175"/>
                </a:cxn>
                <a:cxn ang="0">
                  <a:pos x="3292475" y="190500"/>
                </a:cxn>
                <a:cxn ang="0">
                  <a:pos x="2936875" y="136525"/>
                </a:cxn>
                <a:cxn ang="0">
                  <a:pos x="2432050" y="73025"/>
                </a:cxn>
                <a:cxn ang="0">
                  <a:pos x="1822450" y="22225"/>
                </a:cxn>
                <a:cxn ang="0">
                  <a:pos x="1273175" y="0"/>
                </a:cxn>
                <a:cxn ang="0">
                  <a:pos x="787400" y="6350"/>
                </a:cxn>
                <a:cxn ang="0">
                  <a:pos x="365125" y="31750"/>
                </a:cxn>
                <a:cxn ang="0">
                  <a:pos x="0" y="76200"/>
                </a:cxn>
                <a:cxn ang="0">
                  <a:pos x="498475" y="136525"/>
                </a:cxn>
                <a:cxn ang="0">
                  <a:pos x="1035050" y="222250"/>
                </a:cxn>
                <a:cxn ang="0">
                  <a:pos x="1609725" y="333375"/>
                </a:cxn>
                <a:cxn ang="0">
                  <a:pos x="2225675" y="469900"/>
                </a:cxn>
                <a:cxn ang="0">
                  <a:pos x="3321050" y="714375"/>
                </a:cxn>
                <a:cxn ang="0">
                  <a:pos x="4067175" y="863600"/>
                </a:cxn>
                <a:cxn ang="0">
                  <a:pos x="4527551" y="949325"/>
                </a:cxn>
                <a:cxn ang="0">
                  <a:pos x="4965701" y="1019175"/>
                </a:cxn>
                <a:cxn ang="0">
                  <a:pos x="5378451" y="1076325"/>
                </a:cxn>
                <a:cxn ang="0">
                  <a:pos x="5765801" y="1123950"/>
                </a:cxn>
                <a:cxn ang="0">
                  <a:pos x="6134101" y="1162050"/>
                </a:cxn>
                <a:cxn ang="0">
                  <a:pos x="6477001" y="1187450"/>
                </a:cxn>
                <a:cxn ang="0">
                  <a:pos x="6804026" y="1203325"/>
                </a:cxn>
                <a:cxn ang="0">
                  <a:pos x="7108826" y="1209675"/>
                </a:cxn>
                <a:cxn ang="0">
                  <a:pos x="7397751" y="1206500"/>
                </a:cxn>
                <a:cxn ang="0">
                  <a:pos x="7667626" y="1196975"/>
                </a:cxn>
                <a:cxn ang="0">
                  <a:pos x="7924801" y="1174750"/>
                </a:cxn>
                <a:cxn ang="0">
                  <a:pos x="8166101" y="1149350"/>
                </a:cxn>
              </a:cxnLst>
              <a:rect l="0" t="0" r="0" b="0"/>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w="9525">
              <a:noFill/>
            </a:ln>
          </p:spPr>
          <p:txBody>
            <a:bodyPr/>
            <a:lstStyle/>
            <a:p>
              <a:endParaRPr lang="zh-CN" altLang="en-US"/>
            </a:p>
          </p:txBody>
        </p:sp>
        <p:sp>
          <p:nvSpPr>
            <p:cNvPr id="1035" name="Freeform 22"/>
            <p:cNvSpPr/>
            <p:nvPr/>
          </p:nvSpPr>
          <p:spPr>
            <a:xfrm>
              <a:off x="3175" y="4335463"/>
              <a:ext cx="8166100" cy="1101725"/>
            </a:xfrm>
            <a:custGeom>
              <a:avLst/>
              <a:gdLst/>
              <a:ahLst/>
              <a:cxnLst>
                <a:cxn ang="0">
                  <a:pos x="0" y="111125"/>
                </a:cxn>
                <a:cxn ang="0">
                  <a:pos x="0" y="111125"/>
                </a:cxn>
                <a:cxn ang="0">
                  <a:pos x="28575" y="104775"/>
                </a:cxn>
                <a:cxn ang="0">
                  <a:pos x="114300" y="88900"/>
                </a:cxn>
                <a:cxn ang="0">
                  <a:pos x="260350" y="66675"/>
                </a:cxn>
                <a:cxn ang="0">
                  <a:pos x="355600" y="53975"/>
                </a:cxn>
                <a:cxn ang="0">
                  <a:pos x="466725" y="41275"/>
                </a:cxn>
                <a:cxn ang="0">
                  <a:pos x="590550" y="31750"/>
                </a:cxn>
                <a:cxn ang="0">
                  <a:pos x="733425" y="22225"/>
                </a:cxn>
                <a:cxn ang="0">
                  <a:pos x="889000" y="12700"/>
                </a:cxn>
                <a:cxn ang="0">
                  <a:pos x="1063625" y="6350"/>
                </a:cxn>
                <a:cxn ang="0">
                  <a:pos x="1254125" y="3175"/>
                </a:cxn>
                <a:cxn ang="0">
                  <a:pos x="1460500" y="0"/>
                </a:cxn>
                <a:cxn ang="0">
                  <a:pos x="1682750" y="3175"/>
                </a:cxn>
                <a:cxn ang="0">
                  <a:pos x="1920875" y="9525"/>
                </a:cxn>
                <a:cxn ang="0">
                  <a:pos x="2178050" y="22225"/>
                </a:cxn>
                <a:cxn ang="0">
                  <a:pos x="2451100" y="38100"/>
                </a:cxn>
                <a:cxn ang="0">
                  <a:pos x="2740025" y="63500"/>
                </a:cxn>
                <a:cxn ang="0">
                  <a:pos x="3048000" y="92075"/>
                </a:cxn>
                <a:cxn ang="0">
                  <a:pos x="3375025" y="127000"/>
                </a:cxn>
                <a:cxn ang="0">
                  <a:pos x="3717925" y="168275"/>
                </a:cxn>
                <a:cxn ang="0">
                  <a:pos x="4079875" y="219075"/>
                </a:cxn>
                <a:cxn ang="0">
                  <a:pos x="4457700" y="276225"/>
                </a:cxn>
                <a:cxn ang="0">
                  <a:pos x="4854575" y="342900"/>
                </a:cxn>
                <a:cxn ang="0">
                  <a:pos x="5270500" y="422275"/>
                </a:cxn>
                <a:cxn ang="0">
                  <a:pos x="5705475" y="508000"/>
                </a:cxn>
                <a:cxn ang="0">
                  <a:pos x="6159500" y="603250"/>
                </a:cxn>
                <a:cxn ang="0">
                  <a:pos x="6632575" y="711200"/>
                </a:cxn>
                <a:cxn ang="0">
                  <a:pos x="7124700" y="828675"/>
                </a:cxn>
                <a:cxn ang="0">
                  <a:pos x="7635875" y="958850"/>
                </a:cxn>
                <a:cxn ang="0">
                  <a:pos x="8166100" y="1101725"/>
                </a:cxn>
              </a:cxnLst>
              <a:rect l="0" t="0" r="0" b="0"/>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cap="flat" cmpd="sng">
              <a:solidFill>
                <a:srgbClr val="FFFFFF">
                  <a:alpha val="100000"/>
                </a:srgbClr>
              </a:solidFill>
              <a:prstDash val="solid"/>
              <a:round/>
              <a:headEnd type="none" w="med" len="med"/>
              <a:tailEnd type="none" w="med" len="med"/>
            </a:ln>
          </p:spPr>
          <p:txBody>
            <a:bodyPr/>
            <a:lstStyle/>
            <a:p>
              <a:endParaRPr lang="zh-CN" altLang="en-US"/>
            </a:p>
          </p:txBody>
        </p:sp>
        <p:sp>
          <p:nvSpPr>
            <p:cNvPr id="1036" name="Freeform 26"/>
            <p:cNvSpPr/>
            <p:nvPr/>
          </p:nvSpPr>
          <p:spPr>
            <a:xfrm>
              <a:off x="4156075" y="4316413"/>
              <a:ext cx="4940300" cy="927100"/>
            </a:xfrm>
            <a:custGeom>
              <a:avLst/>
              <a:gdLst/>
              <a:ahLst/>
              <a:cxnLst>
                <a:cxn ang="0">
                  <a:pos x="0" y="927100"/>
                </a:cxn>
                <a:cxn ang="0">
                  <a:pos x="0" y="927100"/>
                </a:cxn>
                <a:cxn ang="0">
                  <a:pos x="142875" y="889000"/>
                </a:cxn>
                <a:cxn ang="0">
                  <a:pos x="533400" y="790575"/>
                </a:cxn>
                <a:cxn ang="0">
                  <a:pos x="803275" y="723900"/>
                </a:cxn>
                <a:cxn ang="0">
                  <a:pos x="1114425" y="650875"/>
                </a:cxn>
                <a:cxn ang="0">
                  <a:pos x="1460500" y="571500"/>
                </a:cxn>
                <a:cxn ang="0">
                  <a:pos x="1831975" y="485775"/>
                </a:cxn>
                <a:cxn ang="0">
                  <a:pos x="2225675" y="403225"/>
                </a:cxn>
                <a:cxn ang="0">
                  <a:pos x="2628900" y="320675"/>
                </a:cxn>
                <a:cxn ang="0">
                  <a:pos x="3041650" y="244475"/>
                </a:cxn>
                <a:cxn ang="0">
                  <a:pos x="3451225" y="171450"/>
                </a:cxn>
                <a:cxn ang="0">
                  <a:pos x="3654425" y="139700"/>
                </a:cxn>
                <a:cxn ang="0">
                  <a:pos x="3851275" y="107950"/>
                </a:cxn>
                <a:cxn ang="0">
                  <a:pos x="4048125" y="82550"/>
                </a:cxn>
                <a:cxn ang="0">
                  <a:pos x="4238625" y="57150"/>
                </a:cxn>
                <a:cxn ang="0">
                  <a:pos x="4425950" y="38100"/>
                </a:cxn>
                <a:cxn ang="0">
                  <a:pos x="4603750" y="22225"/>
                </a:cxn>
                <a:cxn ang="0">
                  <a:pos x="4775200" y="9525"/>
                </a:cxn>
                <a:cxn ang="0">
                  <a:pos x="4940300" y="0"/>
                </a:cxn>
              </a:cxnLst>
              <a:rect l="0" t="0" r="0" b="0"/>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cap="flat" cmpd="sng">
              <a:solidFill>
                <a:srgbClr val="FFFFFF">
                  <a:alpha val="100000"/>
                </a:srgbClr>
              </a:solidFill>
              <a:prstDash val="solid"/>
              <a:round/>
              <a:headEnd type="none" w="med" len="med"/>
              <a:tailEnd type="none" w="med" len="med"/>
            </a:ln>
          </p:spPr>
          <p:txBody>
            <a:bodyPr/>
            <a:lstStyle/>
            <a:p>
              <a:endParaRPr lang="zh-CN" altLang="en-US"/>
            </a:p>
          </p:txBody>
        </p:sp>
        <p:sp useBgFill="1">
          <p:nvSpPr>
            <p:cNvPr id="1037" name="Freeform 10"/>
            <p:cNvSpPr/>
            <p:nvPr/>
          </p:nvSpPr>
          <p:spPr>
            <a:xfrm>
              <a:off x="-3905251" y="4294188"/>
              <a:ext cx="13027839" cy="1892300"/>
            </a:xfrm>
            <a:custGeom>
              <a:avLst/>
              <a:gdLst/>
              <a:ahLst/>
              <a:cxnLst>
                <a:cxn ang="0">
                  <a:pos x="13021481" y="812800"/>
                </a:cxn>
                <a:cxn ang="0">
                  <a:pos x="12779871" y="904875"/>
                </a:cxn>
                <a:cxn ang="0">
                  <a:pos x="12522366" y="984250"/>
                </a:cxn>
                <a:cxn ang="0">
                  <a:pos x="12248966" y="1057275"/>
                </a:cxn>
                <a:cxn ang="0">
                  <a:pos x="11956492" y="1114425"/>
                </a:cxn>
                <a:cxn ang="0">
                  <a:pos x="11638584" y="1158875"/>
                </a:cxn>
                <a:cxn ang="0">
                  <a:pos x="11295245" y="1190625"/>
                </a:cxn>
                <a:cxn ang="0">
                  <a:pos x="10923293" y="1209675"/>
                </a:cxn>
                <a:cxn ang="0">
                  <a:pos x="10519551" y="1206500"/>
                </a:cxn>
                <a:cxn ang="0">
                  <a:pos x="10080839" y="1190625"/>
                </a:cxn>
                <a:cxn ang="0">
                  <a:pos x="9603978" y="1152525"/>
                </a:cxn>
                <a:cxn ang="0">
                  <a:pos x="9085789" y="1095375"/>
                </a:cxn>
                <a:cxn ang="0">
                  <a:pos x="8526272" y="1019175"/>
                </a:cxn>
                <a:cxn ang="0">
                  <a:pos x="7919070" y="917575"/>
                </a:cxn>
                <a:cxn ang="0">
                  <a:pos x="7261002" y="793750"/>
                </a:cxn>
                <a:cxn ang="0">
                  <a:pos x="6552068" y="644525"/>
                </a:cxn>
                <a:cxn ang="0">
                  <a:pos x="5785912" y="469900"/>
                </a:cxn>
                <a:cxn ang="0">
                  <a:pos x="5022935" y="304800"/>
                </a:cxn>
                <a:cxn ang="0">
                  <a:pos x="4320359" y="177800"/>
                </a:cxn>
                <a:cxn ang="0">
                  <a:pos x="3678187" y="88900"/>
                </a:cxn>
                <a:cxn ang="0">
                  <a:pos x="3096417" y="31750"/>
                </a:cxn>
                <a:cxn ang="0">
                  <a:pos x="2568691" y="3175"/>
                </a:cxn>
                <a:cxn ang="0">
                  <a:pos x="2095009" y="0"/>
                </a:cxn>
                <a:cxn ang="0">
                  <a:pos x="1675371" y="15875"/>
                </a:cxn>
                <a:cxn ang="0">
                  <a:pos x="1306599" y="47625"/>
                </a:cxn>
                <a:cxn ang="0">
                  <a:pos x="985512" y="92075"/>
                </a:cxn>
                <a:cxn ang="0">
                  <a:pos x="715291" y="146050"/>
                </a:cxn>
                <a:cxn ang="0">
                  <a:pos x="489577" y="200025"/>
                </a:cxn>
                <a:cxn ang="0">
                  <a:pos x="308370" y="254000"/>
                </a:cxn>
                <a:cxn ang="0">
                  <a:pos x="171670" y="304800"/>
                </a:cxn>
                <a:cxn ang="0">
                  <a:pos x="19074" y="371475"/>
                </a:cxn>
                <a:cxn ang="0">
                  <a:pos x="0" y="1892300"/>
                </a:cxn>
                <a:cxn ang="0">
                  <a:pos x="13027839" y="1882775"/>
                </a:cxn>
                <a:cxn ang="0">
                  <a:pos x="13021481" y="812800"/>
                </a:cxn>
              </a:cxnLst>
              <a:rect l="0" t="0" r="0" b="0"/>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w="9525">
              <a:noFill/>
            </a:ln>
          </p:spPr>
          <p:txBody>
            <a:bodyPr/>
            <a:lstStyle/>
            <a:p>
              <a:endParaRPr lang="zh-CN" altLang="en-US"/>
            </a:p>
          </p:txBody>
        </p:sp>
      </p:grpSp>
      <p:sp>
        <p:nvSpPr>
          <p:cNvPr id="1028" name="Title Placeholder 1"/>
          <p:cNvSpPr>
            <a:spLocks noGrp="1"/>
          </p:cNvSpPr>
          <p:nvPr>
            <p:ph type="title"/>
          </p:nvPr>
        </p:nvSpPr>
        <p:spPr>
          <a:xfrm>
            <a:off x="457200" y="338138"/>
            <a:ext cx="8229600" cy="1252537"/>
          </a:xfrm>
          <a:prstGeom prst="rect">
            <a:avLst/>
          </a:prstGeom>
          <a:noFill/>
          <a:ln w="9525">
            <a:noFill/>
          </a:ln>
        </p:spPr>
        <p:txBody>
          <a:bodyPr anchor="ctr" anchorCtr="0"/>
          <a:lstStyle/>
          <a:p>
            <a:pPr lvl="0"/>
            <a:r>
              <a:rPr lang="zh-CN" altLang="en-US" dirty="0"/>
              <a:t>单击此处编辑母版标题样式</a:t>
            </a:r>
            <a:endParaRPr lang="en-US" altLang="zh-CN" dirty="0"/>
          </a:p>
        </p:txBody>
      </p:sp>
      <p:sp>
        <p:nvSpPr>
          <p:cNvPr id="4" name="Date Placeholder 3"/>
          <p:cNvSpPr>
            <a:spLocks noGrp="1"/>
          </p:cNvSpPr>
          <p:nvPr>
            <p:ph type="dt" sz="half" idx="2"/>
          </p:nvPr>
        </p:nvSpPr>
        <p:spPr>
          <a:xfrm>
            <a:off x="5164138" y="6249988"/>
            <a:ext cx="3786188" cy="365125"/>
          </a:xfrm>
          <a:prstGeom prst="rect">
            <a:avLst/>
          </a:prstGeom>
        </p:spPr>
        <p:txBody>
          <a:bodyPr vert="horz" lIns="91440" tIns="45720" rIns="91440" bIns="45720" rtlCol="0" anchor="ctr"/>
          <a:lstStyle>
            <a:lvl1pPr algn="r">
              <a:defRPr sz="1000">
                <a:solidFill>
                  <a:schemeClr val="tx2"/>
                </a:solidFill>
              </a:defRPr>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n-US" altLang="zh-CN" sz="1000" b="0" i="0" u="none" strike="noStrike" kern="1200" cap="none" spc="0" normalizeH="0" baseline="0" noProof="0">
              <a:ln>
                <a:noFill/>
              </a:ln>
              <a:solidFill>
                <a:schemeClr val="tx2"/>
              </a:solidFill>
              <a:effectLst/>
              <a:uLnTx/>
              <a:uFillTx/>
              <a:latin typeface="Arial" panose="020B0604020202020204" pitchFamily="34" charset="0"/>
              <a:ea typeface="宋体" panose="02010600030101010101" pitchFamily="2" charset="-122"/>
              <a:cs typeface="+mn-cs"/>
            </a:endParaRPr>
          </a:p>
        </p:txBody>
      </p:sp>
      <p:sp>
        <p:nvSpPr>
          <p:cNvPr id="5" name="Footer Placeholder 4"/>
          <p:cNvSpPr>
            <a:spLocks noGrp="1"/>
          </p:cNvSpPr>
          <p:nvPr>
            <p:ph type="ftr" sz="quarter" idx="3"/>
          </p:nvPr>
        </p:nvSpPr>
        <p:spPr>
          <a:xfrm>
            <a:off x="193675" y="6249988"/>
            <a:ext cx="3786188" cy="365125"/>
          </a:xfrm>
          <a:prstGeom prst="rect">
            <a:avLst/>
          </a:prstGeom>
        </p:spPr>
        <p:txBody>
          <a:bodyPr vert="horz" lIns="91440" tIns="45720" rIns="91440" bIns="45720" rtlCol="0" anchor="ctr"/>
          <a:lstStyle>
            <a:lvl1pPr algn="l">
              <a:defRPr sz="1000">
                <a:solidFill>
                  <a:schemeClr val="tx2"/>
                </a:solidFill>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000" b="0" i="0" u="none" strike="noStrike" kern="1200" cap="none" spc="0" normalizeH="0" baseline="0" noProof="0">
              <a:ln>
                <a:noFill/>
              </a:ln>
              <a:solidFill>
                <a:schemeClr val="tx2"/>
              </a:solidFill>
              <a:effectLst/>
              <a:uLnTx/>
              <a:uFillTx/>
              <a:latin typeface="Arial" panose="020B0604020202020204" pitchFamily="34" charset="0"/>
              <a:ea typeface="宋体" panose="02010600030101010101" pitchFamily="2" charset="-122"/>
              <a:cs typeface="+mn-cs"/>
            </a:endParaRPr>
          </a:p>
        </p:txBody>
      </p:sp>
      <p:sp>
        <p:nvSpPr>
          <p:cNvPr id="6" name="Slide Number Placeholder 5"/>
          <p:cNvSpPr>
            <a:spLocks noGrp="1"/>
          </p:cNvSpPr>
          <p:nvPr>
            <p:ph type="sldNum" sz="quarter" idx="4"/>
          </p:nvPr>
        </p:nvSpPr>
        <p:spPr>
          <a:xfrm>
            <a:off x="3990975" y="6249988"/>
            <a:ext cx="1162050" cy="365125"/>
          </a:xfrm>
          <a:prstGeom prst="rect">
            <a:avLst/>
          </a:prstGeom>
        </p:spPr>
        <p:txBody>
          <a:bodyPr vert="horz" wrap="square" lIns="91440" tIns="45720" rIns="91440" bIns="45720" numCol="1" anchor="ctr" anchorCtr="0" compatLnSpc="1"/>
          <a:lstStyle>
            <a:lvl1pPr algn="ctr">
              <a:defRPr sz="1000">
                <a:solidFill>
                  <a:schemeClr val="tx2"/>
                </a:solidFill>
              </a:defRPr>
            </a:lvl1pPr>
          </a:lstStyle>
          <a:p>
            <a:pPr lvl="0" eaLnBrk="1" hangingPunct="1"/>
            <a:fld id="{9A0DB2DC-4C9A-4742-B13C-FB6460FD3503}" type="slidenum">
              <a:rPr lang="en-US" altLang="zh-CN" dirty="0">
                <a:latin typeface="Arial" panose="020B0604020202020204" pitchFamily="34" charset="0"/>
              </a:rPr>
              <a:t>‹#›</a:t>
            </a:fld>
            <a:endParaRPr lang="en-US" altLang="zh-CN" dirty="0">
              <a:latin typeface="Arial" panose="020B0604020202020204" pitchFamily="34" charset="0"/>
            </a:endParaRPr>
          </a:p>
        </p:txBody>
      </p:sp>
      <p:sp>
        <p:nvSpPr>
          <p:cNvPr id="1032" name="Text Placeholder 2"/>
          <p:cNvSpPr>
            <a:spLocks noGrp="1"/>
          </p:cNvSpPr>
          <p:nvPr>
            <p:ph type="body"/>
          </p:nvPr>
        </p:nvSpPr>
        <p:spPr>
          <a:xfrm>
            <a:off x="871538" y="2674938"/>
            <a:ext cx="7408862" cy="3451225"/>
          </a:xfrm>
          <a:prstGeom prst="rect">
            <a:avLst/>
          </a:prstGeom>
          <a:noFill/>
          <a:ln w="9525">
            <a:noFill/>
          </a:ln>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endParaRPr lang="en-US" altLang="zh-CN" dirty="0"/>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dt="0"/>
  <p:txStyles>
    <p:titleStyle>
      <a:lvl1pPr algn="ctr" rtl="0" fontAlgn="base">
        <a:spcBef>
          <a:spcPct val="0"/>
        </a:spcBef>
        <a:spcAft>
          <a:spcPct val="0"/>
        </a:spcAft>
        <a:defRPr sz="4400" kern="1200">
          <a:solidFill>
            <a:srgbClr val="FFFFFF"/>
          </a:solidFill>
          <a:latin typeface="+mj-lt"/>
          <a:ea typeface="+mj-ea"/>
          <a:cs typeface="+mj-cs"/>
        </a:defRPr>
      </a:lvl1pPr>
      <a:lvl2pPr algn="ctr" rtl="0" fontAlgn="base">
        <a:spcBef>
          <a:spcPct val="0"/>
        </a:spcBef>
        <a:spcAft>
          <a:spcPct val="0"/>
        </a:spcAft>
        <a:defRPr sz="4400">
          <a:solidFill>
            <a:srgbClr val="FFFFFF"/>
          </a:solidFill>
          <a:latin typeface="Candara" panose="020E0502030303020204" pitchFamily="34" charset="0"/>
          <a:ea typeface="华文新魏" panose="02010800040101010101" pitchFamily="2" charset="-122"/>
        </a:defRPr>
      </a:lvl2pPr>
      <a:lvl3pPr algn="ctr" rtl="0" fontAlgn="base">
        <a:spcBef>
          <a:spcPct val="0"/>
        </a:spcBef>
        <a:spcAft>
          <a:spcPct val="0"/>
        </a:spcAft>
        <a:defRPr sz="4400">
          <a:solidFill>
            <a:srgbClr val="FFFFFF"/>
          </a:solidFill>
          <a:latin typeface="Candara" panose="020E0502030303020204" pitchFamily="34" charset="0"/>
          <a:ea typeface="华文新魏" panose="02010800040101010101" pitchFamily="2" charset="-122"/>
        </a:defRPr>
      </a:lvl3pPr>
      <a:lvl4pPr algn="ctr" rtl="0" fontAlgn="base">
        <a:spcBef>
          <a:spcPct val="0"/>
        </a:spcBef>
        <a:spcAft>
          <a:spcPct val="0"/>
        </a:spcAft>
        <a:defRPr sz="4400">
          <a:solidFill>
            <a:srgbClr val="FFFFFF"/>
          </a:solidFill>
          <a:latin typeface="Candara" panose="020E0502030303020204" pitchFamily="34" charset="0"/>
          <a:ea typeface="华文新魏" panose="02010800040101010101" pitchFamily="2" charset="-122"/>
        </a:defRPr>
      </a:lvl4pPr>
      <a:lvl5pPr algn="ctr" rtl="0" fontAlgn="base">
        <a:spcBef>
          <a:spcPct val="0"/>
        </a:spcBef>
        <a:spcAft>
          <a:spcPct val="0"/>
        </a:spcAft>
        <a:defRPr sz="4400">
          <a:solidFill>
            <a:srgbClr val="FFFFFF"/>
          </a:solidFill>
          <a:latin typeface="Candara" panose="020E0502030303020204" pitchFamily="34" charset="0"/>
          <a:ea typeface="华文新魏" panose="02010800040101010101" pitchFamily="2" charset="-122"/>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3050" indent="-273050" algn="l" rtl="0" fontAlgn="base">
        <a:spcBef>
          <a:spcPct val="20000"/>
        </a:spcBef>
        <a:spcAft>
          <a:spcPct val="0"/>
        </a:spcAft>
        <a:buClr>
          <a:schemeClr val="accent1"/>
        </a:buClr>
        <a:buSzPct val="100000"/>
        <a:buFont typeface="Symbol" panose="05050102010706020507" pitchFamily="18" charset="2"/>
        <a:buChar char=""/>
        <a:defRPr sz="2400" kern="1200">
          <a:solidFill>
            <a:schemeClr val="tx2"/>
          </a:solidFill>
          <a:latin typeface="+mn-lt"/>
          <a:ea typeface="+mn-ea"/>
          <a:cs typeface="+mn-cs"/>
        </a:defRPr>
      </a:lvl1pPr>
      <a:lvl2pPr marL="576580" indent="-273050" algn="l" rtl="0" fontAlgn="base">
        <a:spcBef>
          <a:spcPct val="20000"/>
        </a:spcBef>
        <a:spcAft>
          <a:spcPct val="0"/>
        </a:spcAft>
        <a:buClr>
          <a:schemeClr val="accent1"/>
        </a:buClr>
        <a:buSzPct val="100000"/>
        <a:buFont typeface="Symbol" panose="05050102010706020507" pitchFamily="18" charset="2"/>
        <a:buChar char=""/>
        <a:defRPr sz="2200" kern="1200">
          <a:solidFill>
            <a:schemeClr val="tx2"/>
          </a:solidFill>
          <a:latin typeface="+mn-lt"/>
          <a:ea typeface="+mn-ea"/>
          <a:cs typeface="+mn-cs"/>
        </a:defRPr>
      </a:lvl2pPr>
      <a:lvl3pPr marL="855980" indent="-228600" algn="l" rtl="0" fontAlgn="base">
        <a:spcBef>
          <a:spcPct val="20000"/>
        </a:spcBef>
        <a:spcAft>
          <a:spcPct val="0"/>
        </a:spcAft>
        <a:buClr>
          <a:schemeClr val="accent1"/>
        </a:buClr>
        <a:buSzPct val="100000"/>
        <a:buFont typeface="Symbol" panose="05050102010706020507" pitchFamily="18" charset="2"/>
        <a:buChar char=""/>
        <a:defRPr sz="2000" kern="1200">
          <a:solidFill>
            <a:schemeClr val="tx2"/>
          </a:solidFill>
          <a:latin typeface="+mn-lt"/>
          <a:ea typeface="+mn-ea"/>
          <a:cs typeface="+mn-cs"/>
        </a:defRPr>
      </a:lvl3pPr>
      <a:lvl4pPr marL="1143000" indent="-228600" algn="l" rtl="0" fontAlgn="base">
        <a:spcBef>
          <a:spcPct val="20000"/>
        </a:spcBef>
        <a:spcAft>
          <a:spcPct val="0"/>
        </a:spcAft>
        <a:buClr>
          <a:schemeClr val="accent1"/>
        </a:buClr>
        <a:buSzPct val="100000"/>
        <a:buFont typeface="Symbol" panose="05050102010706020507" pitchFamily="18" charset="2"/>
        <a:buChar char=""/>
        <a:defRPr kern="1200">
          <a:solidFill>
            <a:schemeClr val="tx2"/>
          </a:solidFill>
          <a:latin typeface="+mn-lt"/>
          <a:ea typeface="+mn-ea"/>
          <a:cs typeface="+mn-cs"/>
        </a:defRPr>
      </a:lvl4pPr>
      <a:lvl5pPr marL="1462405" indent="-228600" algn="l" rtl="0" fontAlgn="base">
        <a:spcBef>
          <a:spcPct val="20000"/>
        </a:spcBef>
        <a:spcAft>
          <a:spcPct val="0"/>
        </a:spcAft>
        <a:buClr>
          <a:schemeClr val="accent1"/>
        </a:buClr>
        <a:buSzPct val="100000"/>
        <a:buFont typeface="Symbol" panose="05050102010706020507"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5"/>
        </a:spcBef>
        <a:buClr>
          <a:schemeClr val="accent1"/>
        </a:buClr>
        <a:buFont typeface="Symbol" panose="05050102010706020507"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5"/>
        </a:spcBef>
        <a:buClr>
          <a:schemeClr val="accent1"/>
        </a:buClr>
        <a:buFont typeface="Symbol" panose="05050102010706020507"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5"/>
        </a:spcBef>
        <a:buClr>
          <a:schemeClr val="accent1"/>
        </a:buClr>
        <a:buFont typeface="Symbol" panose="05050102010706020507"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5"/>
        </a:spcBef>
        <a:buClr>
          <a:schemeClr val="accent1"/>
        </a:buClr>
        <a:buFont typeface="Symbol" panose="05050102010706020507"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24.xml"/><Relationship Id="rId1" Type="http://schemas.openxmlformats.org/officeDocument/2006/relationships/tags" Target="../tags/tag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www.answers.com/topic/privatdozent"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answers.com/topic/1831" TargetMode="External"/><Relationship Id="rId2" Type="http://schemas.openxmlformats.org/officeDocument/2006/relationships/hyperlink" Target="http://www.answers.com/topic/frederick-william-iii-of-prussia"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answers.com/topic/obscurantism" TargetMode="External"/><Relationship Id="rId2" Type="http://schemas.openxmlformats.org/officeDocument/2006/relationships/hyperlink" Target="http://www.answers.com/topic/arthur-schopenhauer" TargetMode="External"/><Relationship Id="rId1" Type="http://schemas.openxmlformats.org/officeDocument/2006/relationships/slideLayout" Target="../slideLayouts/slideLayout2.xml"/><Relationship Id="rId4" Type="http://schemas.openxmlformats.org/officeDocument/2006/relationships/hyperlink" Target="http://www.answers.com/topic/pseudophilosophy"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4" descr="Hegel's pictur">
            <a:extLst>
              <a:ext uri="{FF2B5EF4-FFF2-40B4-BE49-F238E27FC236}">
                <a16:creationId xmlns:a16="http://schemas.microsoft.com/office/drawing/2014/main" id="{C6DAF03B-6208-4CE7-98D4-4C831F9C540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063" y="357188"/>
            <a:ext cx="4857750" cy="626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Text Box 5">
            <a:extLst>
              <a:ext uri="{FF2B5EF4-FFF2-40B4-BE49-F238E27FC236}">
                <a16:creationId xmlns:a16="http://schemas.microsoft.com/office/drawing/2014/main" id="{F25A6191-3ABE-4E7E-9C89-559381824FB8}"/>
              </a:ext>
            </a:extLst>
          </p:cNvPr>
          <p:cNvSpPr txBox="1">
            <a:spLocks noChangeArrowheads="1"/>
          </p:cNvSpPr>
          <p:nvPr/>
        </p:nvSpPr>
        <p:spPr bwMode="auto">
          <a:xfrm>
            <a:off x="8434388" y="333375"/>
            <a:ext cx="458787" cy="619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a:spcBef>
                <a:spcPct val="20000"/>
              </a:spcBef>
              <a:buClr>
                <a:schemeClr val="accent1"/>
              </a:buClr>
              <a:buSzPct val="100000"/>
              <a:buFont typeface="Symbol" panose="05050102010706020507" pitchFamily="18" charset="2"/>
              <a:buChar char=""/>
              <a:defRPr sz="2400">
                <a:solidFill>
                  <a:schemeClr val="tx2"/>
                </a:solidFill>
                <a:latin typeface="Candara" panose="020E0502030303020204" pitchFamily="34" charset="0"/>
                <a:ea typeface="华文楷体" panose="02010600040101010101" pitchFamily="2" charset="-122"/>
              </a:defRPr>
            </a:lvl1pPr>
            <a:lvl2pPr marL="742950" indent="-285750">
              <a:spcBef>
                <a:spcPct val="20000"/>
              </a:spcBef>
              <a:buClr>
                <a:schemeClr val="accent1"/>
              </a:buClr>
              <a:buSzPct val="100000"/>
              <a:buFont typeface="Symbol" panose="05050102010706020507" pitchFamily="18" charset="2"/>
              <a:buChar char=""/>
              <a:defRPr sz="2200">
                <a:solidFill>
                  <a:schemeClr val="tx2"/>
                </a:solidFill>
                <a:latin typeface="Candara" panose="020E0502030303020204" pitchFamily="34" charset="0"/>
                <a:ea typeface="华文楷体" panose="02010600040101010101" pitchFamily="2" charset="-122"/>
              </a:defRPr>
            </a:lvl2pPr>
            <a:lvl3pPr marL="1143000" indent="-228600">
              <a:spcBef>
                <a:spcPct val="20000"/>
              </a:spcBef>
              <a:buClr>
                <a:schemeClr val="accent1"/>
              </a:buClr>
              <a:buSzPct val="100000"/>
              <a:buFont typeface="Symbol" panose="05050102010706020507" pitchFamily="18" charset="2"/>
              <a:buChar char=""/>
              <a:defRPr sz="2000">
                <a:solidFill>
                  <a:schemeClr val="tx2"/>
                </a:solidFill>
                <a:latin typeface="Candara" panose="020E0502030303020204" pitchFamily="34" charset="0"/>
                <a:ea typeface="华文楷体" panose="02010600040101010101" pitchFamily="2" charset="-122"/>
              </a:defRPr>
            </a:lvl3pPr>
            <a:lvl4pPr marL="1600200" indent="-228600">
              <a:spcBef>
                <a:spcPct val="20000"/>
              </a:spcBef>
              <a:buClr>
                <a:schemeClr val="accent1"/>
              </a:buClr>
              <a:buSzPct val="100000"/>
              <a:buFont typeface="Symbol" panose="05050102010706020507" pitchFamily="18" charset="2"/>
              <a:buChar char=""/>
              <a:defRPr>
                <a:solidFill>
                  <a:schemeClr val="tx2"/>
                </a:solidFill>
                <a:latin typeface="Candara" panose="020E0502030303020204" pitchFamily="34" charset="0"/>
                <a:ea typeface="华文楷体" panose="02010600040101010101" pitchFamily="2" charset="-122"/>
              </a:defRPr>
            </a:lvl4pPr>
            <a:lvl5pPr marL="2057400" indent="-228600">
              <a:spcBef>
                <a:spcPct val="20000"/>
              </a:spcBef>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华文楷体" panose="02010600040101010101" pitchFamily="2" charset="-122"/>
              </a:defRPr>
            </a:lvl5pPr>
            <a:lvl6pPr marL="25146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华文楷体" panose="02010600040101010101" pitchFamily="2" charset="-122"/>
              </a:defRPr>
            </a:lvl6pPr>
            <a:lvl7pPr marL="29718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华文楷体" panose="02010600040101010101" pitchFamily="2" charset="-122"/>
              </a:defRPr>
            </a:lvl7pPr>
            <a:lvl8pPr marL="34290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华文楷体" panose="02010600040101010101" pitchFamily="2" charset="-122"/>
              </a:defRPr>
            </a:lvl8pPr>
            <a:lvl9pPr marL="38862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华文楷体" panose="02010600040101010101" pitchFamily="2" charset="-122"/>
              </a:defRPr>
            </a:lvl9pPr>
          </a:lstStyle>
          <a:p>
            <a:pPr eaLnBrk="1" hangingPunct="1">
              <a:spcBef>
                <a:spcPct val="50000"/>
              </a:spcBef>
              <a:buClrTx/>
              <a:buSzTx/>
              <a:buFontTx/>
              <a:buNone/>
            </a:pPr>
            <a:endParaRPr lang="zh-CN" altLang="zh-CN" sz="1800">
              <a:solidFill>
                <a:schemeClr val="tx1"/>
              </a:solidFill>
              <a:latin typeface="Arial" panose="020B0604020202020204" pitchFamily="34" charset="0"/>
              <a:ea typeface="宋体" panose="02010600030101010101" pitchFamily="2" charset="-122"/>
            </a:endParaRPr>
          </a:p>
        </p:txBody>
      </p:sp>
      <p:sp>
        <p:nvSpPr>
          <p:cNvPr id="16388" name="Text Box 6">
            <a:extLst>
              <a:ext uri="{FF2B5EF4-FFF2-40B4-BE49-F238E27FC236}">
                <a16:creationId xmlns:a16="http://schemas.microsoft.com/office/drawing/2014/main" id="{43CF5F60-94DE-408B-A2B5-C9BE073267D9}"/>
              </a:ext>
            </a:extLst>
          </p:cNvPr>
          <p:cNvSpPr txBox="1">
            <a:spLocks noChangeArrowheads="1"/>
          </p:cNvSpPr>
          <p:nvPr/>
        </p:nvSpPr>
        <p:spPr bwMode="auto">
          <a:xfrm>
            <a:off x="3995380" y="620713"/>
            <a:ext cx="4862870" cy="568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a:spcBef>
                <a:spcPct val="20000"/>
              </a:spcBef>
              <a:buClr>
                <a:schemeClr val="accent1"/>
              </a:buClr>
              <a:buSzPct val="100000"/>
              <a:buFont typeface="Symbol" panose="05050102010706020507" pitchFamily="18" charset="2"/>
              <a:buChar char=""/>
              <a:defRPr sz="2400">
                <a:solidFill>
                  <a:schemeClr val="tx2"/>
                </a:solidFill>
                <a:latin typeface="Candara" panose="020E0502030303020204" pitchFamily="34" charset="0"/>
                <a:ea typeface="华文楷体" panose="02010600040101010101" pitchFamily="2" charset="-122"/>
              </a:defRPr>
            </a:lvl1pPr>
            <a:lvl2pPr marL="742950" indent="-285750">
              <a:spcBef>
                <a:spcPct val="20000"/>
              </a:spcBef>
              <a:buClr>
                <a:schemeClr val="accent1"/>
              </a:buClr>
              <a:buSzPct val="100000"/>
              <a:buFont typeface="Symbol" panose="05050102010706020507" pitchFamily="18" charset="2"/>
              <a:buChar char=""/>
              <a:defRPr sz="2200">
                <a:solidFill>
                  <a:schemeClr val="tx2"/>
                </a:solidFill>
                <a:latin typeface="Candara" panose="020E0502030303020204" pitchFamily="34" charset="0"/>
                <a:ea typeface="华文楷体" panose="02010600040101010101" pitchFamily="2" charset="-122"/>
              </a:defRPr>
            </a:lvl2pPr>
            <a:lvl3pPr marL="1143000" indent="-228600">
              <a:spcBef>
                <a:spcPct val="20000"/>
              </a:spcBef>
              <a:buClr>
                <a:schemeClr val="accent1"/>
              </a:buClr>
              <a:buSzPct val="100000"/>
              <a:buFont typeface="Symbol" panose="05050102010706020507" pitchFamily="18" charset="2"/>
              <a:buChar char=""/>
              <a:defRPr sz="2000">
                <a:solidFill>
                  <a:schemeClr val="tx2"/>
                </a:solidFill>
                <a:latin typeface="Candara" panose="020E0502030303020204" pitchFamily="34" charset="0"/>
                <a:ea typeface="华文楷体" panose="02010600040101010101" pitchFamily="2" charset="-122"/>
              </a:defRPr>
            </a:lvl3pPr>
            <a:lvl4pPr marL="1600200" indent="-228600">
              <a:spcBef>
                <a:spcPct val="20000"/>
              </a:spcBef>
              <a:buClr>
                <a:schemeClr val="accent1"/>
              </a:buClr>
              <a:buSzPct val="100000"/>
              <a:buFont typeface="Symbol" panose="05050102010706020507" pitchFamily="18" charset="2"/>
              <a:buChar char=""/>
              <a:defRPr>
                <a:solidFill>
                  <a:schemeClr val="tx2"/>
                </a:solidFill>
                <a:latin typeface="Candara" panose="020E0502030303020204" pitchFamily="34" charset="0"/>
                <a:ea typeface="华文楷体" panose="02010600040101010101" pitchFamily="2" charset="-122"/>
              </a:defRPr>
            </a:lvl4pPr>
            <a:lvl5pPr marL="2057400" indent="-228600">
              <a:spcBef>
                <a:spcPct val="20000"/>
              </a:spcBef>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华文楷体" panose="02010600040101010101" pitchFamily="2" charset="-122"/>
              </a:defRPr>
            </a:lvl5pPr>
            <a:lvl6pPr marL="25146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华文楷体" panose="02010600040101010101" pitchFamily="2" charset="-122"/>
              </a:defRPr>
            </a:lvl6pPr>
            <a:lvl7pPr marL="29718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华文楷体" panose="02010600040101010101" pitchFamily="2" charset="-122"/>
              </a:defRPr>
            </a:lvl7pPr>
            <a:lvl8pPr marL="34290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华文楷体" panose="02010600040101010101" pitchFamily="2" charset="-122"/>
              </a:defRPr>
            </a:lvl8pPr>
            <a:lvl9pPr marL="38862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ea typeface="华文楷体" panose="02010600040101010101" pitchFamily="2" charset="-122"/>
              </a:defRPr>
            </a:lvl9pPr>
          </a:lstStyle>
          <a:p>
            <a:pPr eaLnBrk="1" hangingPunct="1">
              <a:spcBef>
                <a:spcPct val="50000"/>
              </a:spcBef>
              <a:buClrTx/>
              <a:buSzTx/>
              <a:buFontTx/>
              <a:buNone/>
            </a:pPr>
            <a:r>
              <a:rPr lang="zh-CN" altLang="en-US" sz="3200" dirty="0">
                <a:solidFill>
                  <a:srgbClr val="FF00FF"/>
                </a:solidFill>
                <a:latin typeface="Arial" panose="020B0604020202020204" pitchFamily="34" charset="0"/>
                <a:ea typeface="宋体" panose="02010600030101010101" pitchFamily="2" charset="-122"/>
              </a:rPr>
              <a:t> 课程名称</a:t>
            </a:r>
            <a:r>
              <a:rPr lang="en-US" altLang="zh-CN" sz="3200" dirty="0">
                <a:solidFill>
                  <a:srgbClr val="FF00FF"/>
                </a:solidFill>
                <a:latin typeface="Arial" panose="020B0604020202020204" pitchFamily="34" charset="0"/>
                <a:ea typeface="宋体" panose="02010600030101010101" pitchFamily="2" charset="-122"/>
              </a:rPr>
              <a:t>《</a:t>
            </a:r>
            <a:r>
              <a:rPr lang="zh-CN" altLang="en-US" sz="3200" dirty="0">
                <a:solidFill>
                  <a:srgbClr val="FF00FF"/>
                </a:solidFill>
                <a:latin typeface="Arial" panose="020B0604020202020204" pitchFamily="34" charset="0"/>
                <a:ea typeface="宋体" panose="02010600030101010101" pitchFamily="2" charset="-122"/>
              </a:rPr>
              <a:t>法哲学原理</a:t>
            </a:r>
            <a:r>
              <a:rPr lang="en-US" altLang="zh-CN" sz="3200" dirty="0">
                <a:solidFill>
                  <a:srgbClr val="FF00FF"/>
                </a:solidFill>
                <a:latin typeface="Arial" panose="020B0604020202020204" pitchFamily="34" charset="0"/>
                <a:ea typeface="宋体" panose="02010600030101010101" pitchFamily="2" charset="-122"/>
              </a:rPr>
              <a:t>》</a:t>
            </a:r>
            <a:r>
              <a:rPr lang="zh-CN" altLang="en-US" sz="3200" dirty="0">
                <a:solidFill>
                  <a:srgbClr val="FF00FF"/>
                </a:solidFill>
                <a:latin typeface="Arial" panose="020B0604020202020204" pitchFamily="34" charset="0"/>
                <a:ea typeface="宋体" panose="02010600030101010101" pitchFamily="2" charset="-122"/>
              </a:rPr>
              <a:t>导读</a:t>
            </a:r>
            <a:endParaRPr lang="en-US" altLang="zh-CN" sz="3200" dirty="0">
              <a:solidFill>
                <a:srgbClr val="FF00FF"/>
              </a:solidFill>
              <a:latin typeface="Arial" panose="020B0604020202020204" pitchFamily="34" charset="0"/>
              <a:ea typeface="宋体" panose="02010600030101010101" pitchFamily="2" charset="-122"/>
            </a:endParaRPr>
          </a:p>
          <a:p>
            <a:pPr eaLnBrk="1" hangingPunct="1">
              <a:spcBef>
                <a:spcPct val="50000"/>
              </a:spcBef>
              <a:buClrTx/>
              <a:buSzTx/>
              <a:buFontTx/>
              <a:buNone/>
            </a:pPr>
            <a:r>
              <a:rPr lang="zh-CN" altLang="en-US" sz="3200" dirty="0">
                <a:solidFill>
                  <a:srgbClr val="FF00FF"/>
                </a:solidFill>
                <a:latin typeface="Arial" panose="020B0604020202020204" pitchFamily="34" charset="0"/>
                <a:ea typeface="宋体" panose="02010600030101010101" pitchFamily="2" charset="-122"/>
              </a:rPr>
              <a:t> 授课教师：汪行福</a:t>
            </a:r>
            <a:endParaRPr lang="en-US" altLang="zh-CN" sz="3200" dirty="0">
              <a:solidFill>
                <a:srgbClr val="FF00FF"/>
              </a:solidFill>
              <a:latin typeface="Arial" panose="020B0604020202020204" pitchFamily="34" charset="0"/>
              <a:ea typeface="宋体" panose="02010600030101010101" pitchFamily="2" charset="-122"/>
            </a:endParaRPr>
          </a:p>
          <a:p>
            <a:pPr eaLnBrk="1" hangingPunct="1">
              <a:spcBef>
                <a:spcPct val="50000"/>
              </a:spcBef>
              <a:buClrTx/>
              <a:buSzTx/>
              <a:buFontTx/>
              <a:buNone/>
            </a:pPr>
            <a:r>
              <a:rPr lang="zh-CN" altLang="en-US" sz="3200" dirty="0">
                <a:solidFill>
                  <a:srgbClr val="FF00FF"/>
                </a:solidFill>
                <a:latin typeface="Arial" panose="020B0604020202020204" pitchFamily="34" charset="0"/>
                <a:ea typeface="宋体" panose="02010600030101010101" pitchFamily="2" charset="-122"/>
              </a:rPr>
              <a:t> 办公室：光华楼西主楼</a:t>
            </a:r>
            <a:r>
              <a:rPr lang="en-US" altLang="zh-CN" sz="3200" dirty="0">
                <a:solidFill>
                  <a:srgbClr val="FF00FF"/>
                </a:solidFill>
                <a:latin typeface="Arial" panose="020B0604020202020204" pitchFamily="34" charset="0"/>
                <a:ea typeface="宋体" panose="02010600030101010101" pitchFamily="2" charset="-122"/>
              </a:rPr>
              <a:t> 2619            xingfuw@fudan.edu.cn</a:t>
            </a:r>
          </a:p>
          <a:p>
            <a:pPr eaLnBrk="1" hangingPunct="1">
              <a:spcBef>
                <a:spcPct val="50000"/>
              </a:spcBef>
              <a:buClrTx/>
              <a:buSzTx/>
              <a:buFontTx/>
              <a:buNone/>
            </a:pPr>
            <a:endParaRPr lang="en-US" altLang="zh-CN" sz="3200" dirty="0">
              <a:solidFill>
                <a:srgbClr val="FF00FF"/>
              </a:solidFill>
              <a:latin typeface="Arial" panose="020B0604020202020204" pitchFamily="34" charset="0"/>
              <a:ea typeface="宋体" panose="02010600030101010101" pitchFamily="2" charset="-122"/>
            </a:endParaRPr>
          </a:p>
          <a:p>
            <a:pPr eaLnBrk="1" hangingPunct="1">
              <a:spcBef>
                <a:spcPct val="50000"/>
              </a:spcBef>
              <a:buClrTx/>
              <a:buSzTx/>
              <a:buFontTx/>
              <a:buNone/>
            </a:pPr>
            <a:endParaRPr lang="en-US" altLang="zh-CN" sz="3200" dirty="0">
              <a:solidFill>
                <a:srgbClr val="FF00FF"/>
              </a:solidFill>
              <a:latin typeface="Arial" panose="020B0604020202020204" pitchFamily="34" charset="0"/>
              <a:ea typeface="宋体" panose="02010600030101010101" pitchFamily="2" charset="-122"/>
            </a:endParaRPr>
          </a:p>
          <a:p>
            <a:pPr eaLnBrk="1" hangingPunct="1">
              <a:spcBef>
                <a:spcPct val="50000"/>
              </a:spcBef>
              <a:buClrTx/>
              <a:buSzTx/>
              <a:buFontTx/>
              <a:buNone/>
            </a:pPr>
            <a:r>
              <a:rPr lang="zh-CN" altLang="en-US" sz="3200" dirty="0">
                <a:solidFill>
                  <a:srgbClr val="FF00FF"/>
                </a:solidFill>
                <a:latin typeface="Arial" panose="020B0604020202020204" pitchFamily="34" charset="0"/>
                <a:ea typeface="宋体" panose="02010600030101010101" pitchFamily="2" charset="-122"/>
              </a:rPr>
              <a:t>              </a:t>
            </a:r>
          </a:p>
        </p:txBody>
      </p:sp>
    </p:spTree>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标题 2"/>
          <p:cNvSpPr>
            <a:spLocks noGrp="1"/>
          </p:cNvSpPr>
          <p:nvPr>
            <p:ph type="title"/>
          </p:nvPr>
        </p:nvSpPr>
        <p:spPr/>
        <p:txBody>
          <a:bodyPr vert="horz" wrap="square" lIns="91440" tIns="45720" rIns="91440" bIns="45720" anchor="ctr" anchorCtr="0"/>
          <a:lstStyle/>
          <a:p>
            <a:pPr eaLnBrk="1" hangingPunct="1"/>
            <a:endParaRPr lang="zh-CN" altLang="en-US" dirty="0"/>
          </a:p>
        </p:txBody>
      </p:sp>
      <p:pic>
        <p:nvPicPr>
          <p:cNvPr id="26627" name="内容占位符 5"/>
          <p:cNvPicPr>
            <a:picLocks noGrp="1" noChangeAspect="1"/>
          </p:cNvPicPr>
          <p:nvPr>
            <p:ph idx="1"/>
          </p:nvPr>
        </p:nvPicPr>
        <p:blipFill>
          <a:blip r:embed="rId2"/>
          <a:srcRect/>
          <a:stretch>
            <a:fillRect/>
          </a:stretch>
        </p:blipFill>
        <p:spPr>
          <a:xfrm>
            <a:off x="2322513" y="528638"/>
            <a:ext cx="4554537" cy="6329362"/>
          </a:xfrm>
        </p:spPr>
      </p:pic>
    </p:spTree>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标题 2"/>
          <p:cNvSpPr>
            <a:spLocks noGrp="1"/>
          </p:cNvSpPr>
          <p:nvPr>
            <p:ph type="title"/>
          </p:nvPr>
        </p:nvSpPr>
        <p:spPr/>
        <p:txBody>
          <a:bodyPr vert="horz" wrap="square" lIns="91440" tIns="45720" rIns="91440" bIns="45720" anchor="ctr" anchorCtr="0"/>
          <a:lstStyle/>
          <a:p>
            <a:pPr eaLnBrk="1" hangingPunct="1"/>
            <a:endParaRPr lang="zh-CN" altLang="en-US" dirty="0"/>
          </a:p>
        </p:txBody>
      </p:sp>
      <p:pic>
        <p:nvPicPr>
          <p:cNvPr id="27651" name="内容占位符 3"/>
          <p:cNvPicPr>
            <a:picLocks noGrp="1" noChangeAspect="1"/>
          </p:cNvPicPr>
          <p:nvPr>
            <p:ph idx="1"/>
          </p:nvPr>
        </p:nvPicPr>
        <p:blipFill>
          <a:blip r:embed="rId2">
            <a:clrChange>
              <a:clrFrom>
                <a:srgbClr val="FFFFFF"/>
              </a:clrFrom>
              <a:clrTo>
                <a:srgbClr val="FFFFFF">
                  <a:alpha val="0"/>
                </a:srgbClr>
              </a:clrTo>
            </a:clrChange>
          </a:blip>
          <a:srcRect/>
          <a:stretch>
            <a:fillRect/>
          </a:stretch>
        </p:blipFill>
        <p:spPr>
          <a:xfrm>
            <a:off x="2222500" y="254000"/>
            <a:ext cx="4700588" cy="6323013"/>
          </a:xfrm>
        </p:spPr>
      </p:pic>
    </p:spTree>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标题 2"/>
          <p:cNvSpPr>
            <a:spLocks noGrp="1"/>
          </p:cNvSpPr>
          <p:nvPr>
            <p:ph type="title"/>
          </p:nvPr>
        </p:nvSpPr>
        <p:spPr/>
        <p:txBody>
          <a:bodyPr vert="horz" wrap="square" lIns="91440" tIns="45720" rIns="91440" bIns="45720" anchor="ctr" anchorCtr="0"/>
          <a:lstStyle/>
          <a:p>
            <a:pPr eaLnBrk="1" hangingPunct="1"/>
            <a:endParaRPr lang="zh-CN" altLang="en-US" dirty="0"/>
          </a:p>
        </p:txBody>
      </p:sp>
      <p:pic>
        <p:nvPicPr>
          <p:cNvPr id="28675" name="内容占位符 5"/>
          <p:cNvPicPr>
            <a:picLocks noGrp="1" noChangeAspect="1"/>
          </p:cNvPicPr>
          <p:nvPr>
            <p:ph idx="1"/>
          </p:nvPr>
        </p:nvPicPr>
        <p:blipFill>
          <a:blip r:embed="rId2"/>
          <a:srcRect/>
          <a:stretch>
            <a:fillRect/>
          </a:stretch>
        </p:blipFill>
        <p:spPr>
          <a:xfrm>
            <a:off x="1771650" y="188913"/>
            <a:ext cx="5883275" cy="5883275"/>
          </a:xfrm>
        </p:spPr>
      </p:pic>
    </p:spTree>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标题 2"/>
          <p:cNvSpPr>
            <a:spLocks noGrp="1"/>
          </p:cNvSpPr>
          <p:nvPr>
            <p:ph type="title"/>
          </p:nvPr>
        </p:nvSpPr>
        <p:spPr/>
        <p:txBody>
          <a:bodyPr vert="horz" wrap="square" lIns="91440" tIns="45720" rIns="91440" bIns="45720" anchor="ctr" anchorCtr="0"/>
          <a:lstStyle/>
          <a:p>
            <a:pPr eaLnBrk="1" hangingPunct="1"/>
            <a:endParaRPr lang="zh-CN" altLang="en-US" dirty="0"/>
          </a:p>
        </p:txBody>
      </p:sp>
      <p:pic>
        <p:nvPicPr>
          <p:cNvPr id="29699" name="内容占位符 3"/>
          <p:cNvPicPr>
            <a:picLocks noGrp="1" noChangeAspect="1"/>
          </p:cNvPicPr>
          <p:nvPr>
            <p:ph idx="1"/>
          </p:nvPr>
        </p:nvPicPr>
        <p:blipFill>
          <a:blip r:embed="rId2"/>
          <a:srcRect/>
          <a:stretch>
            <a:fillRect/>
          </a:stretch>
        </p:blipFill>
        <p:spPr>
          <a:xfrm>
            <a:off x="2378075" y="623888"/>
            <a:ext cx="4573588" cy="5943600"/>
          </a:xfrm>
        </p:spPr>
      </p:pic>
    </p:spTree>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标题 2"/>
          <p:cNvSpPr>
            <a:spLocks noGrp="1"/>
          </p:cNvSpPr>
          <p:nvPr>
            <p:ph type="title"/>
          </p:nvPr>
        </p:nvSpPr>
        <p:spPr/>
        <p:txBody>
          <a:bodyPr vert="horz" wrap="square" lIns="91440" tIns="45720" rIns="91440" bIns="45720" anchor="ctr" anchorCtr="0"/>
          <a:lstStyle/>
          <a:p>
            <a:pPr eaLnBrk="1" hangingPunct="1"/>
            <a:endParaRPr lang="zh-CN" altLang="en-US" dirty="0"/>
          </a:p>
        </p:txBody>
      </p:sp>
      <p:pic>
        <p:nvPicPr>
          <p:cNvPr id="30723" name="内容占位符 3"/>
          <p:cNvPicPr>
            <a:picLocks noGrp="1" noChangeAspect="1"/>
          </p:cNvPicPr>
          <p:nvPr>
            <p:ph idx="1"/>
          </p:nvPr>
        </p:nvPicPr>
        <p:blipFill>
          <a:blip r:embed="rId2"/>
          <a:srcRect/>
          <a:stretch>
            <a:fillRect/>
          </a:stretch>
        </p:blipFill>
        <p:spPr>
          <a:xfrm>
            <a:off x="1895475" y="468313"/>
            <a:ext cx="4881563" cy="6075362"/>
          </a:xfrm>
        </p:spPr>
      </p:pic>
    </p:spTree>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标题 2"/>
          <p:cNvSpPr>
            <a:spLocks noGrp="1"/>
          </p:cNvSpPr>
          <p:nvPr>
            <p:ph type="title"/>
          </p:nvPr>
        </p:nvSpPr>
        <p:spPr/>
        <p:txBody>
          <a:bodyPr vert="horz" wrap="square" lIns="91440" tIns="45720" rIns="91440" bIns="45720" anchor="ctr" anchorCtr="0"/>
          <a:lstStyle/>
          <a:p>
            <a:pPr eaLnBrk="1" hangingPunct="1"/>
            <a:endParaRPr lang="zh-CN" altLang="en-US" dirty="0"/>
          </a:p>
        </p:txBody>
      </p:sp>
      <p:pic>
        <p:nvPicPr>
          <p:cNvPr id="31747" name="内容占位符 3"/>
          <p:cNvPicPr>
            <a:picLocks noGrp="1" noChangeAspect="1"/>
          </p:cNvPicPr>
          <p:nvPr>
            <p:ph idx="1"/>
          </p:nvPr>
        </p:nvPicPr>
        <p:blipFill>
          <a:blip r:embed="rId2"/>
          <a:srcRect/>
          <a:stretch>
            <a:fillRect/>
          </a:stretch>
        </p:blipFill>
        <p:spPr>
          <a:xfrm>
            <a:off x="2339975" y="611188"/>
            <a:ext cx="4435475" cy="6016625"/>
          </a:xfrm>
        </p:spPr>
      </p:pic>
    </p:spTree>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标题 2"/>
          <p:cNvSpPr>
            <a:spLocks noGrp="1"/>
          </p:cNvSpPr>
          <p:nvPr>
            <p:ph type="title"/>
          </p:nvPr>
        </p:nvSpPr>
        <p:spPr/>
        <p:txBody>
          <a:bodyPr vert="horz" wrap="square" lIns="91440" tIns="45720" rIns="91440" bIns="45720" anchor="ctr" anchorCtr="0"/>
          <a:lstStyle/>
          <a:p>
            <a:pPr eaLnBrk="1" hangingPunct="1"/>
            <a:endParaRPr lang="zh-CN" altLang="en-US" dirty="0"/>
          </a:p>
        </p:txBody>
      </p:sp>
      <p:pic>
        <p:nvPicPr>
          <p:cNvPr id="32771" name="内容占位符 3"/>
          <p:cNvPicPr>
            <a:picLocks noGrp="1" noChangeAspect="1"/>
          </p:cNvPicPr>
          <p:nvPr>
            <p:ph idx="1"/>
          </p:nvPr>
        </p:nvPicPr>
        <p:blipFill>
          <a:blip r:embed="rId2"/>
          <a:srcRect/>
          <a:stretch>
            <a:fillRect/>
          </a:stretch>
        </p:blipFill>
        <p:spPr>
          <a:xfrm>
            <a:off x="2281238" y="504825"/>
            <a:ext cx="4745037" cy="6353175"/>
          </a:xfrm>
        </p:spPr>
      </p:pic>
    </p:spTree>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endParaRPr lang="zh-CN" altLang="en-US"/>
          </a:p>
        </p:txBody>
      </p:sp>
      <p:pic>
        <p:nvPicPr>
          <p:cNvPr id="5" name="内容占位符 4"/>
          <p:cNvPicPr>
            <a:picLocks noGrp="1" noChangeAspect="1"/>
          </p:cNvPicPr>
          <p:nvPr>
            <p:ph idx="1"/>
            <p:custDataLst>
              <p:tags r:id="rId1"/>
            </p:custDataLst>
          </p:nvPr>
        </p:nvPicPr>
        <p:blipFill>
          <a:blip r:embed="rId3"/>
          <a:stretch>
            <a:fillRect/>
          </a:stretch>
        </p:blipFill>
        <p:spPr>
          <a:xfrm>
            <a:off x="1722755" y="546735"/>
            <a:ext cx="5194935" cy="5875020"/>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内容占位符 2"/>
          <p:cNvSpPr>
            <a:spLocks noGrp="1"/>
          </p:cNvSpPr>
          <p:nvPr>
            <p:ph idx="1"/>
          </p:nvPr>
        </p:nvSpPr>
        <p:spPr>
          <a:xfrm>
            <a:off x="457200" y="1285875"/>
            <a:ext cx="8229600" cy="5572125"/>
          </a:xfrm>
        </p:spPr>
        <p:txBody>
          <a:bodyPr vert="horz" wrap="square" lIns="91440" tIns="45720" rIns="91440" bIns="45720" anchor="t" anchorCtr="0"/>
          <a:lstStyle/>
          <a:p>
            <a:pPr eaLnBrk="1" hangingPunct="1"/>
            <a:r>
              <a:rPr lang="zh-CN" altLang="en-US" dirty="0"/>
              <a:t>黑格尔哲学对宗教改革、法国革命和英国工业革命的反思。现代社会确立了个人自由和平等的主体意识。但是，这种主体性是矛盾的，一方面它赋予个人以绝对的自由表达和追求自己生活目标的权利，但是，它又瓦解了社会共同体，使个人原子化和价值的主观化。哲学的任务在于确立人的生活的合理条件，重新把个人自由与公共自由结合起来。</a:t>
            </a:r>
            <a:endParaRPr lang="en-US" altLang="zh-CN" dirty="0"/>
          </a:p>
          <a:p>
            <a:pPr eaLnBrk="1" hangingPunct="1"/>
            <a:r>
              <a:rPr lang="zh-CN" altLang="en-US" dirty="0"/>
              <a:t>当前中国面临的问题与黑格尔时代有相似性。后文革时代个人的权利和自由意识得到充分地承认，工业革命、都市化、商品化使人与人关系越来越陌生化、金钱化、契约化，集体经济和威权社会的解体，社会越来越原子化。如何重建个人与社会的关系，使主观自由与客观自由和解成为时代的核心问题。</a:t>
            </a:r>
          </a:p>
          <a:p>
            <a:pPr eaLnBrk="1" hangingPunct="1"/>
            <a:r>
              <a:rPr lang="zh-CN" altLang="en-US" dirty="0"/>
              <a:t>当代学术界黑格尔阅读的三个视角：多维自由；承认斗争；现代性内在批判；自由主义内在批判。</a:t>
            </a:r>
          </a:p>
        </p:txBody>
      </p:sp>
      <p:sp>
        <p:nvSpPr>
          <p:cNvPr id="25603" name="标题 1"/>
          <p:cNvSpPr>
            <a:spLocks noGrp="1"/>
          </p:cNvSpPr>
          <p:nvPr>
            <p:ph type="title"/>
          </p:nvPr>
        </p:nvSpPr>
        <p:spPr/>
        <p:txBody>
          <a:bodyPr vert="horz" wrap="square" lIns="91440" tIns="45720" rIns="91440" bIns="45720" anchor="ctr" anchorCtr="0"/>
          <a:lstStyle/>
          <a:p>
            <a:pPr eaLnBrk="1" hangingPunct="1"/>
            <a:r>
              <a:rPr lang="zh-CN" altLang="en-US" dirty="0"/>
              <a:t>黑格尔与我们的时代</a:t>
            </a:r>
          </a:p>
        </p:txBody>
      </p:sp>
    </p:spTree>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内容占位符 2"/>
          <p:cNvSpPr>
            <a:spLocks noGrp="1"/>
          </p:cNvSpPr>
          <p:nvPr>
            <p:ph idx="1"/>
          </p:nvPr>
        </p:nvSpPr>
        <p:spPr>
          <a:xfrm>
            <a:off x="457200" y="1785938"/>
            <a:ext cx="8229600" cy="4500562"/>
          </a:xfrm>
        </p:spPr>
        <p:txBody>
          <a:bodyPr vert="horz" wrap="square" lIns="91440" tIns="45720" rIns="91440" bIns="45720" anchor="t" anchorCtr="0"/>
          <a:lstStyle/>
          <a:p>
            <a:pPr eaLnBrk="1" hangingPunct="1"/>
            <a:r>
              <a:rPr lang="en-US" altLang="zh-CN" sz="2800" dirty="0"/>
              <a:t>1、精读原著，把握黑格尔核心思想。</a:t>
            </a:r>
          </a:p>
          <a:p>
            <a:pPr eaLnBrk="1" hangingPunct="1"/>
            <a:r>
              <a:rPr lang="en-US" altLang="zh-CN" sz="2800" dirty="0"/>
              <a:t>2、批判地理解，认识黑格尔思想的两面性。</a:t>
            </a:r>
          </a:p>
          <a:p>
            <a:pPr eaLnBrk="1" hangingPunct="1"/>
            <a:r>
              <a:rPr lang="en-US" altLang="zh-CN" sz="2800" dirty="0"/>
              <a:t>3、</a:t>
            </a:r>
            <a:r>
              <a:rPr lang="zh-CN" altLang="en-US" sz="2800" dirty="0"/>
              <a:t>联系现实，把握黑格尔思想的现实意义。</a:t>
            </a:r>
            <a:endParaRPr lang="en-US" altLang="zh-CN" sz="2800" dirty="0"/>
          </a:p>
          <a:p>
            <a:pPr eaLnBrk="1" hangingPunct="1"/>
            <a:r>
              <a:rPr lang="en-US" altLang="zh-CN" sz="2800" dirty="0"/>
              <a:t>4、</a:t>
            </a:r>
            <a:r>
              <a:rPr lang="zh-CN" altLang="en-US" sz="2800" dirty="0"/>
              <a:t>讨论五次，</a:t>
            </a:r>
            <a:r>
              <a:rPr lang="en-US" altLang="zh-CN" sz="2800" dirty="0"/>
              <a:t>提交读书报告</a:t>
            </a:r>
            <a:r>
              <a:rPr lang="zh-CN" altLang="en-US" sz="2800" dirty="0"/>
              <a:t>三篇</a:t>
            </a:r>
            <a:endParaRPr lang="en-US" altLang="zh-CN" sz="2800" dirty="0"/>
          </a:p>
          <a:p>
            <a:pPr eaLnBrk="1" hangingPunct="1"/>
            <a:r>
              <a:rPr lang="zh-CN" altLang="en-US" sz="2800" dirty="0"/>
              <a:t>考试方式：课堂开卷考试。平时成绩</a:t>
            </a:r>
            <a:r>
              <a:rPr lang="en-US" altLang="zh-CN" sz="2800" dirty="0"/>
              <a:t>30分（含考勤、读书报告和课堂讨论的表现），期终考试70分。</a:t>
            </a:r>
            <a:endParaRPr lang="zh-CN" altLang="en-US" sz="2800" dirty="0"/>
          </a:p>
          <a:p>
            <a:pPr eaLnBrk="1" hangingPunct="1"/>
            <a:endParaRPr lang="zh-CN" altLang="en-US" dirty="0"/>
          </a:p>
        </p:txBody>
      </p:sp>
      <p:sp>
        <p:nvSpPr>
          <p:cNvPr id="35843" name="标题 1"/>
          <p:cNvSpPr>
            <a:spLocks noGrp="1"/>
          </p:cNvSpPr>
          <p:nvPr>
            <p:ph type="title"/>
          </p:nvPr>
        </p:nvSpPr>
        <p:spPr/>
        <p:txBody>
          <a:bodyPr vert="horz" wrap="square" lIns="91440" tIns="45720" rIns="91440" bIns="45720" anchor="ctr" anchorCtr="0"/>
          <a:lstStyle/>
          <a:p>
            <a:pPr eaLnBrk="1" hangingPunct="1"/>
            <a:r>
              <a:rPr lang="zh-CN" altLang="en-US" dirty="0"/>
              <a:t>课程要求</a:t>
            </a:r>
          </a:p>
        </p:txBody>
      </p:sp>
    </p:spTree>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内容占位符 2"/>
          <p:cNvSpPr>
            <a:spLocks noGrp="1"/>
          </p:cNvSpPr>
          <p:nvPr>
            <p:ph idx="1"/>
          </p:nvPr>
        </p:nvSpPr>
        <p:spPr>
          <a:xfrm>
            <a:off x="871538" y="2674938"/>
            <a:ext cx="7408863" cy="3451225"/>
          </a:xfrm>
        </p:spPr>
        <p:txBody>
          <a:bodyPr vert="horz" wrap="square" lIns="91440" tIns="45720" rIns="91440" bIns="45720" numCol="1" rtlCol="0" anchor="t" anchorCtr="0" compatLnSpc="1">
            <a:normAutofit fontScale="92500"/>
          </a:bodyPr>
          <a:lstStyle/>
          <a:p>
            <a:pPr marL="274320" marR="0" lvl="0" indent="-274320" algn="l" defTabSz="914400" rtl="0" eaLnBrk="1" fontAlgn="auto" latinLnBrk="0" hangingPunct="1">
              <a:lnSpc>
                <a:spcPct val="100000"/>
              </a:lnSpc>
              <a:spcBef>
                <a:spcPct val="20000"/>
              </a:spcBef>
              <a:spcAft>
                <a:spcPts val="0"/>
              </a:spcAft>
              <a:buClr>
                <a:schemeClr val="accent1"/>
              </a:buClr>
              <a:buSzTx/>
              <a:buFont typeface="Symbol" panose="05050102010706020507" pitchFamily="18" charset="2"/>
              <a:buChar char=""/>
              <a:defRPr/>
            </a:pPr>
            <a:r>
              <a:rPr kumimoji="0" lang="en-US" altLang="zh-CN" sz="2800" b="0" i="0" u="none" strike="noStrike" kern="1200" cap="none" spc="0" normalizeH="0" baseline="0" noProof="0">
                <a:ln>
                  <a:noFill/>
                </a:ln>
                <a:solidFill>
                  <a:schemeClr val="tx2"/>
                </a:solidFill>
                <a:effectLst/>
                <a:uLnTx/>
                <a:uFillTx/>
                <a:latin typeface="+mn-lt"/>
                <a:ea typeface="+mn-ea"/>
                <a:cs typeface="+mn-cs"/>
              </a:rPr>
              <a:t>神学院毕业后，黑格尔在伯尔尼等地做家庭教师，1801年在他的朋友谢林帮助下在耶拿大学得到一个编外讲师 </a:t>
            </a:r>
            <a:r>
              <a:rPr kumimoji="0" lang="en-US" altLang="zh-CN" sz="2800" b="0" i="0" u="none" strike="noStrike" kern="1200" cap="none" spc="0" normalizeH="0" baseline="0" noProof="0">
                <a:ln>
                  <a:noFill/>
                </a:ln>
                <a:solidFill>
                  <a:schemeClr val="tx2"/>
                </a:solidFill>
                <a:effectLst/>
                <a:uLnTx/>
                <a:uFillTx/>
                <a:latin typeface="+mn-lt"/>
                <a:ea typeface="+mn-ea"/>
                <a:cs typeface="+mn-cs"/>
                <a:hlinkClick r:id="rId2"/>
              </a:rPr>
              <a:t>privatdozent</a:t>
            </a:r>
            <a:r>
              <a:rPr kumimoji="0" lang="en-US" altLang="zh-CN" sz="2800" b="0" i="0" u="none" strike="noStrike" kern="1200" cap="none" spc="0" normalizeH="0" baseline="0" noProof="0">
                <a:ln>
                  <a:noFill/>
                </a:ln>
                <a:solidFill>
                  <a:schemeClr val="tx2"/>
                </a:solidFill>
                <a:effectLst/>
                <a:uLnTx/>
                <a:uFillTx/>
                <a:latin typeface="+mn-lt"/>
                <a:ea typeface="+mn-ea"/>
                <a:cs typeface="+mn-cs"/>
              </a:rPr>
              <a:t>. 他的讲课很受欢迎，后来被提升为正式的教授。1806年拿破伦征服普鲁士，大学停办，黑格尔失去了教职。失去教职的几年间，黑格尔到一个报纸做记者，并与玛丽·冯·塔希成婚。黑格尔的《逻辑学》出版后，他于1816年在海德堡大学重获大学教授职位</a:t>
            </a:r>
            <a:endParaRPr kumimoji="0" lang="zh-CN" altLang="zh-CN" sz="2800" b="0" i="0" u="none" strike="noStrike" kern="1200" cap="none" spc="0" normalizeH="0" baseline="0" noProof="0">
              <a:ln>
                <a:noFill/>
              </a:ln>
              <a:solidFill>
                <a:schemeClr val="tx2"/>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1"/>
              </a:buClr>
              <a:buSzTx/>
              <a:buFont typeface="Symbol" panose="05050102010706020507" pitchFamily="18" charset="2"/>
              <a:buChar char=""/>
              <a:defRPr/>
            </a:pPr>
            <a:endParaRPr kumimoji="0" lang="zh-CN" altLang="en-US" sz="2400" b="0" i="0" u="none" strike="noStrike" kern="1200" cap="none" spc="0" normalizeH="0" baseline="0" noProof="0">
              <a:ln>
                <a:noFill/>
              </a:ln>
              <a:solidFill>
                <a:schemeClr val="tx2"/>
              </a:solidFill>
              <a:effectLst/>
              <a:uLnTx/>
              <a:uFillTx/>
              <a:latin typeface="+mn-lt"/>
              <a:ea typeface="+mn-ea"/>
              <a:cs typeface="+mn-cs"/>
            </a:endParaRPr>
          </a:p>
        </p:txBody>
      </p:sp>
      <p:sp>
        <p:nvSpPr>
          <p:cNvPr id="17411" name="标题 1"/>
          <p:cNvSpPr>
            <a:spLocks noGrp="1"/>
          </p:cNvSpPr>
          <p:nvPr>
            <p:ph type="title"/>
          </p:nvPr>
        </p:nvSpPr>
        <p:spPr/>
        <p:txBody>
          <a:bodyPr vert="horz" wrap="square" lIns="91440" tIns="45720" rIns="91440" bIns="45720" anchor="ctr" anchorCtr="0"/>
          <a:lstStyle/>
          <a:p>
            <a:pPr eaLnBrk="1" hangingPunct="1"/>
            <a:r>
              <a:rPr lang="zh-CN" altLang="en-US" dirty="0"/>
              <a:t>黑格尔的生平</a:t>
            </a:r>
          </a:p>
        </p:txBody>
      </p:sp>
    </p:spTree>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内容占位符 2"/>
          <p:cNvSpPr>
            <a:spLocks noGrp="1"/>
          </p:cNvSpPr>
          <p:nvPr>
            <p:ph idx="1"/>
          </p:nvPr>
        </p:nvSpPr>
        <p:spPr/>
        <p:txBody>
          <a:bodyPr vert="horz" wrap="square" lIns="91440" tIns="45720" rIns="91440" bIns="45720" anchor="t" anchorCtr="0"/>
          <a:lstStyle/>
          <a:p>
            <a:pPr eaLnBrk="1" hangingPunct="1"/>
            <a:r>
              <a:rPr lang="zh-CN" altLang="en-US" dirty="0"/>
              <a:t>黑格尔：</a:t>
            </a:r>
            <a:r>
              <a:rPr lang="en-US" altLang="zh-CN" dirty="0"/>
              <a:t>《</a:t>
            </a:r>
            <a:r>
              <a:rPr lang="zh-CN" altLang="en-US" dirty="0"/>
              <a:t>法哲学原理</a:t>
            </a:r>
            <a:r>
              <a:rPr lang="en-US" altLang="zh-CN" dirty="0"/>
              <a:t>》</a:t>
            </a:r>
            <a:r>
              <a:rPr lang="zh-CN" altLang="en-US" dirty="0"/>
              <a:t>，商务印书馆</a:t>
            </a:r>
            <a:r>
              <a:rPr lang="en-US" altLang="zh-CN" dirty="0"/>
              <a:t>2007</a:t>
            </a:r>
            <a:r>
              <a:rPr lang="zh-CN" altLang="en-US" dirty="0"/>
              <a:t>年</a:t>
            </a:r>
            <a:endParaRPr lang="en-US" altLang="zh-CN" dirty="0"/>
          </a:p>
          <a:p>
            <a:pPr eaLnBrk="1" hangingPunct="1"/>
            <a:r>
              <a:rPr lang="zh-CN" altLang="en-US" dirty="0"/>
              <a:t>高兆明：</a:t>
            </a:r>
            <a:r>
              <a:rPr lang="en-US" altLang="zh-CN" dirty="0"/>
              <a:t>《</a:t>
            </a:r>
            <a:r>
              <a:rPr lang="zh-CN" altLang="en-US" dirty="0"/>
              <a:t>黑格尔</a:t>
            </a:r>
            <a:r>
              <a:rPr lang="en-US" altLang="zh-CN" dirty="0"/>
              <a:t>&lt;</a:t>
            </a:r>
            <a:r>
              <a:rPr lang="zh-CN" altLang="en-US" dirty="0"/>
              <a:t>法哲学原理</a:t>
            </a:r>
            <a:r>
              <a:rPr lang="en-US" altLang="zh-CN" dirty="0"/>
              <a:t>&gt;</a:t>
            </a:r>
            <a:r>
              <a:rPr lang="zh-CN" altLang="en-US" dirty="0"/>
              <a:t>导读</a:t>
            </a:r>
            <a:r>
              <a:rPr lang="en-US" altLang="zh-CN" dirty="0"/>
              <a:t>》</a:t>
            </a:r>
            <a:r>
              <a:rPr lang="zh-CN" altLang="en-US" dirty="0"/>
              <a:t>，商务印书馆</a:t>
            </a:r>
            <a:r>
              <a:rPr lang="en-US" altLang="zh-CN" dirty="0"/>
              <a:t>2010</a:t>
            </a:r>
            <a:r>
              <a:rPr lang="zh-CN" altLang="en-US" dirty="0"/>
              <a:t>年</a:t>
            </a:r>
            <a:endParaRPr lang="en-US" altLang="zh-CN" dirty="0"/>
          </a:p>
          <a:p>
            <a:pPr eaLnBrk="1" hangingPunct="1"/>
            <a:r>
              <a:rPr lang="zh-CN" altLang="en-US" dirty="0"/>
              <a:t>阿克塞尔</a:t>
            </a:r>
            <a:r>
              <a:rPr lang="en-US" altLang="zh-CN" dirty="0"/>
              <a:t>·</a:t>
            </a:r>
            <a:r>
              <a:rPr lang="zh-CN" altLang="en-US" dirty="0"/>
              <a:t>霍耐特：</a:t>
            </a:r>
            <a:r>
              <a:rPr lang="en-US" altLang="zh-CN" dirty="0"/>
              <a:t>《</a:t>
            </a:r>
            <a:r>
              <a:rPr lang="zh-CN" altLang="en-US" dirty="0"/>
              <a:t>自由的权利</a:t>
            </a:r>
            <a:r>
              <a:rPr lang="en-US" altLang="zh-CN" dirty="0"/>
              <a:t>》</a:t>
            </a:r>
            <a:r>
              <a:rPr lang="zh-CN" altLang="en-US" dirty="0"/>
              <a:t>，社会科学文献出版社</a:t>
            </a:r>
            <a:r>
              <a:rPr lang="en-US" altLang="zh-CN" dirty="0"/>
              <a:t>2013</a:t>
            </a:r>
            <a:r>
              <a:rPr lang="zh-CN" altLang="en-US" dirty="0"/>
              <a:t>年</a:t>
            </a:r>
            <a:endParaRPr lang="en-US" altLang="zh-CN" dirty="0"/>
          </a:p>
          <a:p>
            <a:pPr eaLnBrk="1" hangingPunct="1"/>
            <a:r>
              <a:rPr lang="zh-CN" altLang="en-US" dirty="0"/>
              <a:t>特里</a:t>
            </a:r>
            <a:r>
              <a:rPr lang="en-US" altLang="zh-CN" dirty="0"/>
              <a:t>·</a:t>
            </a:r>
            <a:r>
              <a:rPr lang="zh-CN" altLang="en-US" dirty="0"/>
              <a:t>平卡德：</a:t>
            </a:r>
            <a:r>
              <a:rPr lang="en-US" altLang="zh-CN" dirty="0"/>
              <a:t>《</a:t>
            </a:r>
            <a:r>
              <a:rPr lang="zh-CN" altLang="en-US" dirty="0"/>
              <a:t>黑格尔传</a:t>
            </a:r>
            <a:r>
              <a:rPr lang="en-US" altLang="zh-CN" dirty="0"/>
              <a:t>》</a:t>
            </a:r>
            <a:r>
              <a:rPr lang="zh-CN" altLang="en-US" dirty="0"/>
              <a:t>，商务印书馆</a:t>
            </a:r>
            <a:r>
              <a:rPr lang="en-US" altLang="zh-CN" dirty="0"/>
              <a:t>2015</a:t>
            </a:r>
            <a:r>
              <a:rPr lang="zh-CN" altLang="en-US" dirty="0"/>
              <a:t>年</a:t>
            </a:r>
          </a:p>
        </p:txBody>
      </p:sp>
      <p:sp>
        <p:nvSpPr>
          <p:cNvPr id="36867" name="标题 1"/>
          <p:cNvSpPr>
            <a:spLocks noGrp="1"/>
          </p:cNvSpPr>
          <p:nvPr>
            <p:ph type="title"/>
          </p:nvPr>
        </p:nvSpPr>
        <p:spPr/>
        <p:txBody>
          <a:bodyPr vert="horz" wrap="square" lIns="91440" tIns="45720" rIns="91440" bIns="45720" anchor="ctr" anchorCtr="0"/>
          <a:lstStyle/>
          <a:p>
            <a:pPr eaLnBrk="1" hangingPunct="1"/>
            <a:r>
              <a:rPr lang="zh-CN" altLang="en-US" dirty="0"/>
              <a:t>阅读书目</a:t>
            </a:r>
          </a:p>
        </p:txBody>
      </p:sp>
    </p:spTree>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endParaRPr lang="zh-CN" altLang="en-US" dirty="0"/>
          </a:p>
        </p:txBody>
      </p:sp>
      <p:sp>
        <p:nvSpPr>
          <p:cNvPr id="3" name="标题 2"/>
          <p:cNvSpPr>
            <a:spLocks noGrp="1"/>
          </p:cNvSpPr>
          <p:nvPr>
            <p:ph type="title"/>
          </p:nvPr>
        </p:nvSpPr>
        <p:spPr>
          <a:xfrm>
            <a:off x="611560" y="620688"/>
            <a:ext cx="8229600" cy="1296144"/>
          </a:xfrm>
        </p:spPr>
        <p:txBody>
          <a:bodyPr/>
          <a:lstStyle/>
          <a:p>
            <a:r>
              <a:rPr lang="zh-CN" altLang="en-US" dirty="0"/>
              <a:t>《法哲学原理》序言</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内容占位符 2"/>
          <p:cNvSpPr>
            <a:spLocks noGrp="1"/>
          </p:cNvSpPr>
          <p:nvPr>
            <p:ph idx="1"/>
          </p:nvPr>
        </p:nvSpPr>
        <p:spPr>
          <a:xfrm>
            <a:off x="346075" y="1000125"/>
            <a:ext cx="8401050" cy="5857875"/>
          </a:xfrm>
        </p:spPr>
        <p:txBody>
          <a:bodyPr vert="horz" wrap="square" lIns="91440" tIns="45720" rIns="91440" bIns="45720" anchor="t" anchorCtr="0"/>
          <a:lstStyle/>
          <a:p>
            <a:pPr eaLnBrk="1" hangingPunct="1"/>
            <a:r>
              <a:rPr lang="zh-CN" altLang="en-US" sz="2000" dirty="0"/>
              <a:t>黑格尔</a:t>
            </a:r>
            <a:r>
              <a:rPr lang="en-US" altLang="zh-CN" sz="2000" dirty="0"/>
              <a:t>《法哲学原理》的德文书名是“Grundlinien der Philosophie des Rechts”（可译为《法哲学纲要》，英文书名为“Elements of Philosophy of Right”（可译为《法哲学要素》。</a:t>
            </a:r>
            <a:r>
              <a:rPr lang="en-US" altLang="zh-CN" sz="2000" dirty="0" err="1"/>
              <a:t>黑格尔的《法哲学》是一部处在初生阶段的现代国家的伟大著作。它捍卫和阐释了现代国家的基础又敏锐地发现现代国家诸多问题</a:t>
            </a:r>
            <a:r>
              <a:rPr lang="en-US" altLang="zh-CN" sz="2000" dirty="0"/>
              <a:t>。</a:t>
            </a:r>
          </a:p>
          <a:p>
            <a:pPr eaLnBrk="1" hangingPunct="1"/>
            <a:r>
              <a:rPr lang="zh-CN" altLang="en-US" sz="2000" dirty="0"/>
              <a:t>在它出版时有二个书名页：第一个书名是</a:t>
            </a:r>
            <a:r>
              <a:rPr lang="en-US" altLang="zh-CN" sz="2000" dirty="0"/>
              <a:t>“自然法和</a:t>
            </a:r>
            <a:r>
              <a:rPr lang="zh-CN" altLang="en-US" sz="2000" dirty="0"/>
              <a:t>国家学纲要</a:t>
            </a:r>
            <a:r>
              <a:rPr lang="en-US" altLang="zh-CN" sz="2000" dirty="0"/>
              <a:t>”，第二个书名是“法哲学”。黑格尔本人未对这二个书关系做明确地阐述，这二个书名之间的秩序包含着他的基本思路。</a:t>
            </a:r>
          </a:p>
          <a:p>
            <a:pPr eaLnBrk="1" hangingPunct="1"/>
            <a:r>
              <a:rPr lang="en-US" altLang="zh-CN" sz="2000" dirty="0"/>
              <a:t>“</a:t>
            </a:r>
            <a:r>
              <a:rPr lang="zh-CN" altLang="en-US" sz="2000" dirty="0"/>
              <a:t>自然法</a:t>
            </a:r>
            <a:r>
              <a:rPr lang="en-US" altLang="zh-CN" sz="2000" dirty="0"/>
              <a:t>”（Natural Right)</a:t>
            </a:r>
            <a:r>
              <a:rPr lang="zh-CN" altLang="en-US" sz="2000" dirty="0"/>
              <a:t>和</a:t>
            </a:r>
            <a:r>
              <a:rPr lang="en-US" altLang="zh-CN" sz="2000" dirty="0"/>
              <a:t> “国家学说”代表着二种研究传统和思路。前者可追溯到希腊罗马传统，研究的是应然世界中人的权利和义务，后者是现代传统，研究的实存世界的国家形态</a:t>
            </a:r>
            <a:r>
              <a:rPr lang="zh-CN" altLang="en-US" sz="2000" dirty="0"/>
              <a:t>，即关于权威与服从关系的理论。</a:t>
            </a:r>
            <a:r>
              <a:rPr lang="en-US" altLang="zh-CN" sz="2000" dirty="0"/>
              <a:t>。二者之间的关系可以理解为伦理与政治、应然与实然的关系。两者的分裂导致政治哲学的混乱。</a:t>
            </a:r>
            <a:endParaRPr lang="zh-CN" altLang="en-US" sz="2000" dirty="0"/>
          </a:p>
        </p:txBody>
      </p:sp>
      <p:sp>
        <p:nvSpPr>
          <p:cNvPr id="27650" name="标题 1"/>
          <p:cNvSpPr>
            <a:spLocks noGrp="1"/>
          </p:cNvSpPr>
          <p:nvPr>
            <p:ph type="title"/>
          </p:nvPr>
        </p:nvSpPr>
        <p:spPr>
          <a:xfrm>
            <a:off x="457200" y="274638"/>
            <a:ext cx="8229600" cy="725488"/>
          </a:xfrm>
        </p:spPr>
        <p:txBody>
          <a:bodyPr vert="horz" wrap="square" lIns="91440" tIns="45720" rIns="91440" bIns="45720" numCol="1" rtlCol="0" anchor="ctr" anchorCtr="0" compatLnSpc="1">
            <a:normAutofit fontScale="90000"/>
          </a:bodyPr>
          <a:lstStyle/>
          <a:p>
            <a:pPr marL="0" marR="0" lvl="0" indent="0" algn="ctr" defTabSz="914400" rtl="0" eaLnBrk="1" fontAlgn="auto" latinLnBrk="0" hangingPunct="1">
              <a:lnSpc>
                <a:spcPct val="100000"/>
              </a:lnSpc>
              <a:spcBef>
                <a:spcPct val="0"/>
              </a:spcBef>
              <a:spcAft>
                <a:spcPts val="0"/>
              </a:spcAft>
              <a:buClrTx/>
              <a:buSzTx/>
              <a:buFontTx/>
              <a:buNone/>
              <a:defRPr/>
            </a:pPr>
            <a:r>
              <a:rPr kumimoji="0" lang="zh-CN" altLang="en-US" sz="4400" b="0" i="0" u="none" strike="noStrike" kern="1200" cap="none" spc="0" normalizeH="0" baseline="0" noProof="0">
                <a:ln>
                  <a:noFill/>
                </a:ln>
                <a:solidFill>
                  <a:srgbClr val="FFFFFF"/>
                </a:solidFill>
                <a:effectLst/>
                <a:uLnTx/>
                <a:uFillTx/>
                <a:latin typeface="+mj-lt"/>
                <a:ea typeface="+mj-ea"/>
                <a:cs typeface="+mj-cs"/>
              </a:rPr>
              <a:t>法哲学概念释义</a:t>
            </a:r>
          </a:p>
        </p:txBody>
      </p:sp>
    </p:spTree>
  </p:cSld>
  <p:clrMapOvr>
    <a:masterClrMapping/>
  </p:clrMapOvr>
  <p:transition spd="slow"/>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内容占位符 2"/>
          <p:cNvSpPr>
            <a:spLocks noGrp="1"/>
          </p:cNvSpPr>
          <p:nvPr>
            <p:ph idx="1"/>
          </p:nvPr>
        </p:nvSpPr>
        <p:spPr>
          <a:xfrm>
            <a:off x="457200" y="1000125"/>
            <a:ext cx="8229600" cy="5286376"/>
          </a:xfrm>
        </p:spPr>
        <p:txBody>
          <a:bodyPr vert="horz" wrap="square" lIns="91440" tIns="45720" rIns="91440" bIns="45720" numCol="1" rtlCol="0" anchor="t" anchorCtr="0" compatLnSpc="1">
            <a:normAutofit fontScale="92500" lnSpcReduction="10000"/>
          </a:bodyPr>
          <a:lstStyle/>
          <a:p>
            <a:pPr marL="274320" marR="0" lvl="0" indent="-274320" algn="l" defTabSz="914400" rtl="0" eaLnBrk="1" fontAlgn="auto" latinLnBrk="0" hangingPunct="1">
              <a:lnSpc>
                <a:spcPct val="100000"/>
              </a:lnSpc>
              <a:spcBef>
                <a:spcPct val="20000"/>
              </a:spcBef>
              <a:spcAft>
                <a:spcPts val="0"/>
              </a:spcAft>
              <a:buClr>
                <a:schemeClr val="accent1"/>
              </a:buClr>
              <a:buSzTx/>
              <a:buFont typeface="Symbol" panose="05050102010706020507" pitchFamily="18" charset="2"/>
              <a:buChar char=""/>
              <a:defRPr/>
            </a:pPr>
            <a:r>
              <a:rPr kumimoji="0" lang="zh-CN" altLang="en-US" sz="2800" b="0" i="0" u="none" strike="noStrike" kern="1200" cap="none" spc="0" normalizeH="0" baseline="0" noProof="0" dirty="0">
                <a:ln>
                  <a:noFill/>
                </a:ln>
                <a:solidFill>
                  <a:schemeClr val="tx2"/>
                </a:solidFill>
                <a:effectLst/>
                <a:uLnTx/>
                <a:uFillTx/>
                <a:latin typeface="+mn-lt"/>
                <a:ea typeface="+mn-ea"/>
                <a:cs typeface="+mn-cs"/>
              </a:rPr>
              <a:t>黑格尔一方面批判自然法传统，因为它是抽象的、超验的。另一方面他也拒绝从国家现实出发把自己的理解作为现象的描述和解释，而是把自己看作是对两者的超越是关于法的科学。科学在黑格尔那里指</a:t>
            </a:r>
            <a:r>
              <a:rPr kumimoji="0" lang="en-US" altLang="zh-CN" sz="2800" b="0" i="0" u="none" strike="noStrike" kern="1200" cap="none" spc="0" normalizeH="0" baseline="0" noProof="0" dirty="0">
                <a:ln>
                  <a:noFill/>
                </a:ln>
                <a:solidFill>
                  <a:schemeClr val="tx2"/>
                </a:solidFill>
                <a:effectLst/>
                <a:uLnTx/>
                <a:uFillTx/>
                <a:latin typeface="+mn-lt"/>
                <a:ea typeface="+mn-ea"/>
                <a:cs typeface="+mn-cs"/>
              </a:rPr>
              <a:t>“反思性的知识”，一方面它像自然法传统一样试图去就其本身而言是正确和正当的东西，同时它也像国家学说那样对国家的现实进行解释。黑格尔哲学的基本信念是“理性的必然是现实的，现实的也是理性的”。哲学必须达到理性与现实的和解。《</a:t>
            </a:r>
            <a:r>
              <a:rPr kumimoji="0" lang="zh-CN" altLang="en-US" sz="2800" b="0" i="0" u="none" strike="noStrike" kern="1200" cap="none" spc="0" normalizeH="0" baseline="0" noProof="0" dirty="0">
                <a:ln>
                  <a:noFill/>
                </a:ln>
                <a:solidFill>
                  <a:schemeClr val="tx2"/>
                </a:solidFill>
                <a:effectLst/>
                <a:uLnTx/>
                <a:uFillTx/>
                <a:latin typeface="+mn-lt"/>
                <a:ea typeface="+mn-ea"/>
                <a:cs typeface="+mn-cs"/>
              </a:rPr>
              <a:t>在传统与革命之间</a:t>
            </a:r>
            <a:r>
              <a:rPr kumimoji="0" lang="en-US" altLang="zh-CN" sz="2800" b="0" i="0" u="none" strike="noStrike" kern="1200" cap="none" spc="0" normalizeH="0" baseline="0" noProof="0" dirty="0">
                <a:ln>
                  <a:noFill/>
                </a:ln>
                <a:solidFill>
                  <a:schemeClr val="tx2"/>
                </a:solidFill>
                <a:effectLst/>
                <a:uLnTx/>
                <a:uFillTx/>
                <a:latin typeface="+mn-lt"/>
                <a:ea typeface="+mn-ea"/>
                <a:cs typeface="+mn-cs"/>
              </a:rPr>
              <a:t>》</a:t>
            </a:r>
            <a:r>
              <a:rPr lang="zh-CN" altLang="en-US" sz="2800" dirty="0"/>
              <a:t>解释了</a:t>
            </a:r>
            <a:r>
              <a:rPr kumimoji="0" lang="zh-CN" altLang="en-US" sz="2800" b="0" i="0" u="none" strike="noStrike" kern="1200" cap="none" spc="0" normalizeH="0" baseline="0" noProof="0" dirty="0">
                <a:ln>
                  <a:noFill/>
                </a:ln>
                <a:solidFill>
                  <a:schemeClr val="tx2"/>
                </a:solidFill>
                <a:effectLst/>
                <a:uLnTx/>
                <a:uFillTx/>
                <a:latin typeface="+mn-lt"/>
                <a:ea typeface="+mn-ea"/>
                <a:cs typeface="+mn-cs"/>
              </a:rPr>
              <a:t>黑格尔对自然传统的继承和批判关系。</a:t>
            </a:r>
            <a:endParaRPr kumimoji="0" lang="en-US" altLang="zh-CN" sz="2800" b="0" i="0" u="none" strike="noStrike" kern="1200" cap="none" spc="0" normalizeH="0" baseline="0" noProof="0" dirty="0">
              <a:ln>
                <a:noFill/>
              </a:ln>
              <a:solidFill>
                <a:schemeClr val="tx2"/>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1"/>
              </a:buClr>
              <a:buSzTx/>
              <a:buFont typeface="Symbol" panose="05050102010706020507" pitchFamily="18" charset="2"/>
              <a:buChar char=""/>
              <a:defRPr/>
            </a:pPr>
            <a:r>
              <a:rPr kumimoji="0" lang="en-US" altLang="zh-CN" sz="2800" b="0" i="0" u="none" strike="noStrike" kern="1200" cap="none" spc="0" normalizeH="0" baseline="0" noProof="0" dirty="0">
                <a:ln>
                  <a:noFill/>
                </a:ln>
                <a:solidFill>
                  <a:schemeClr val="tx2"/>
                </a:solidFill>
                <a:effectLst/>
                <a:uLnTx/>
                <a:uFillTx/>
                <a:latin typeface="+mn-lt"/>
                <a:ea typeface="+mn-ea"/>
                <a:cs typeface="+mn-cs"/>
              </a:rPr>
              <a:t>这种从哲学的反思性知识出发对法律和政治的理解体现在“法”（</a:t>
            </a:r>
            <a:r>
              <a:rPr kumimoji="0" lang="en-US" altLang="zh-CN" sz="2800" b="0" i="0" u="none" strike="noStrike" kern="1200" cap="none" spc="0" normalizeH="0" baseline="0" noProof="0" dirty="0" err="1">
                <a:ln>
                  <a:noFill/>
                </a:ln>
                <a:solidFill>
                  <a:schemeClr val="tx2"/>
                </a:solidFill>
                <a:effectLst/>
                <a:uLnTx/>
                <a:uFillTx/>
                <a:latin typeface="+mn-lt"/>
                <a:ea typeface="+mn-ea"/>
                <a:cs typeface="+mn-cs"/>
              </a:rPr>
              <a:t>recht</a:t>
            </a:r>
            <a:r>
              <a:rPr kumimoji="0" lang="en-US" altLang="zh-CN" sz="2800" b="0" i="0" u="none" strike="noStrike" kern="1200" cap="none" spc="0" normalizeH="0" baseline="0" noProof="0" dirty="0">
                <a:ln>
                  <a:noFill/>
                </a:ln>
                <a:solidFill>
                  <a:schemeClr val="tx2"/>
                </a:solidFill>
                <a:effectLst/>
                <a:uLnTx/>
                <a:uFillTx/>
                <a:latin typeface="+mn-lt"/>
                <a:ea typeface="+mn-ea"/>
                <a:cs typeface="+mn-cs"/>
              </a:rPr>
              <a:t>, right)</a:t>
            </a:r>
            <a:r>
              <a:rPr kumimoji="0" lang="en-US" altLang="zh-CN" sz="2800" b="0" i="0" u="none" strike="noStrike" kern="1200" cap="none" spc="0" normalizeH="0" baseline="0" noProof="0" dirty="0" err="1">
                <a:ln>
                  <a:noFill/>
                </a:ln>
                <a:solidFill>
                  <a:schemeClr val="tx2"/>
                </a:solidFill>
                <a:effectLst/>
                <a:uLnTx/>
                <a:uFillTx/>
                <a:latin typeface="+mn-lt"/>
                <a:ea typeface="+mn-ea"/>
                <a:cs typeface="+mn-cs"/>
              </a:rPr>
              <a:t>概念的含义的多重性中。法既是法律，又是规范，同时也指正义或正当</a:t>
            </a:r>
            <a:r>
              <a:rPr kumimoji="0" lang="en-US" altLang="zh-CN" sz="2800" b="0" i="0" u="none" strike="noStrike" kern="1200" cap="none" spc="0" normalizeH="0" baseline="0" noProof="0" dirty="0">
                <a:ln>
                  <a:noFill/>
                </a:ln>
                <a:solidFill>
                  <a:schemeClr val="tx2"/>
                </a:solidFill>
                <a:effectLst/>
                <a:uLnTx/>
                <a:uFillTx/>
                <a:latin typeface="+mn-lt"/>
                <a:ea typeface="+mn-ea"/>
                <a:cs typeface="+mn-cs"/>
              </a:rPr>
              <a:t>。《</a:t>
            </a:r>
            <a:r>
              <a:rPr kumimoji="0" lang="en-US" altLang="zh-CN" sz="2800" b="0" i="0" u="none" strike="noStrike" kern="1200" cap="none" spc="0" normalizeH="0" baseline="0" noProof="0" dirty="0" err="1">
                <a:ln>
                  <a:noFill/>
                </a:ln>
                <a:solidFill>
                  <a:schemeClr val="tx2"/>
                </a:solidFill>
                <a:effectLst/>
                <a:uLnTx/>
                <a:uFillTx/>
                <a:latin typeface="+mn-lt"/>
                <a:ea typeface="+mn-ea"/>
                <a:cs typeface="+mn-cs"/>
              </a:rPr>
              <a:t>法哲学》是对正当的法律和规范的哲学的反思</a:t>
            </a:r>
            <a:r>
              <a:rPr kumimoji="0" lang="en-US" altLang="zh-CN" sz="2800" b="0" i="0" u="none" strike="noStrike" kern="1200" cap="none" spc="0" normalizeH="0" baseline="0" noProof="0" dirty="0">
                <a:ln>
                  <a:noFill/>
                </a:ln>
                <a:solidFill>
                  <a:schemeClr val="tx2"/>
                </a:solidFill>
                <a:effectLst/>
                <a:uLnTx/>
                <a:uFillTx/>
                <a:latin typeface="+mn-lt"/>
                <a:ea typeface="+mn-ea"/>
                <a:cs typeface="+mn-cs"/>
              </a:rPr>
              <a:t>。</a:t>
            </a:r>
            <a:endParaRPr kumimoji="0" lang="zh-CN" altLang="en-US" sz="2800" b="0" i="0" u="none" strike="noStrike" kern="1200" cap="none" spc="0" normalizeH="0" baseline="0" noProof="0" dirty="0">
              <a:ln>
                <a:noFill/>
              </a:ln>
              <a:solidFill>
                <a:schemeClr val="tx2"/>
              </a:solidFill>
              <a:effectLst/>
              <a:uLnTx/>
              <a:uFillTx/>
              <a:latin typeface="+mn-lt"/>
              <a:ea typeface="+mn-ea"/>
              <a:cs typeface="+mn-cs"/>
            </a:endParaRPr>
          </a:p>
        </p:txBody>
      </p:sp>
      <p:sp>
        <p:nvSpPr>
          <p:cNvPr id="39939" name="标题 1"/>
          <p:cNvSpPr>
            <a:spLocks noGrp="1"/>
          </p:cNvSpPr>
          <p:nvPr>
            <p:ph type="title"/>
          </p:nvPr>
        </p:nvSpPr>
        <p:spPr>
          <a:xfrm>
            <a:off x="457200" y="274638"/>
            <a:ext cx="8229600" cy="725487"/>
          </a:xfrm>
        </p:spPr>
        <p:txBody>
          <a:bodyPr vert="horz" wrap="square" lIns="91440" tIns="45720" rIns="91440" bIns="45720" anchor="ctr" anchorCtr="0"/>
          <a:lstStyle/>
          <a:p>
            <a:pPr eaLnBrk="1" hangingPunct="1"/>
            <a:r>
              <a:rPr lang="en-US" altLang="zh-CN" sz="3200" b="1" dirty="0"/>
              <a:t>《</a:t>
            </a:r>
            <a:r>
              <a:rPr lang="zh-CN" altLang="en-US" sz="3200" b="1" dirty="0"/>
              <a:t>法哲学</a:t>
            </a:r>
            <a:r>
              <a:rPr lang="en-US" altLang="zh-CN" sz="3200" b="1" dirty="0"/>
              <a:t>》：自然法与国家学说的综合</a:t>
            </a:r>
            <a:endParaRPr lang="zh-CN" altLang="en-US" sz="3200" b="1" dirty="0"/>
          </a:p>
        </p:txBody>
      </p:sp>
    </p:spTree>
  </p:cSld>
  <p:clrMapOvr>
    <a:masterClrMapping/>
  </p:clrMapOvr>
  <p:transition spd="slow"/>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3"/>
          <p:cNvSpPr>
            <a:spLocks noGrp="1" noChangeArrowheads="1"/>
          </p:cNvSpPr>
          <p:nvPr>
            <p:ph idx="1"/>
          </p:nvPr>
        </p:nvSpPr>
        <p:spPr>
          <a:xfrm>
            <a:off x="871538" y="1590676"/>
            <a:ext cx="7408863" cy="4535488"/>
          </a:xfrm>
        </p:spPr>
        <p:txBody>
          <a:bodyPr vert="horz" wrap="square" lIns="91440" tIns="45720" rIns="91440" bIns="45720" numCol="1" rtlCol="0" anchor="t" anchorCtr="0" compatLnSpc="1">
            <a:normAutofit/>
          </a:bodyPr>
          <a:lstStyle/>
          <a:p>
            <a:pPr marL="274320" marR="0" lvl="0" indent="-274320" algn="l" defTabSz="914400" rtl="0" eaLnBrk="1" fontAlgn="auto" latinLnBrk="0" hangingPunct="1">
              <a:lnSpc>
                <a:spcPct val="100000"/>
              </a:lnSpc>
              <a:spcBef>
                <a:spcPct val="20000"/>
              </a:spcBef>
              <a:spcAft>
                <a:spcPts val="0"/>
              </a:spcAft>
              <a:buClr>
                <a:schemeClr val="accent1"/>
              </a:buClr>
              <a:buSzTx/>
              <a:buFont typeface="Symbol" panose="05050102010706020507" pitchFamily="18" charset="2"/>
              <a:buChar char=""/>
              <a:defRPr/>
            </a:pPr>
            <a:r>
              <a:rPr kumimoji="0" lang="en-US" altLang="zh-CN" sz="4000" b="0" i="0" u="none" strike="noStrike" kern="1200" cap="none" spc="0" normalizeH="0" baseline="0" noProof="0" dirty="0">
                <a:ln>
                  <a:noFill/>
                </a:ln>
                <a:solidFill>
                  <a:schemeClr val="tx2"/>
                </a:solidFill>
                <a:effectLst/>
                <a:uLnTx/>
                <a:uFillTx/>
                <a:latin typeface="+mn-lt"/>
                <a:ea typeface="+mn-ea"/>
                <a:cs typeface="+mn-cs"/>
              </a:rPr>
              <a:t>“</a:t>
            </a:r>
            <a:r>
              <a:rPr kumimoji="0" lang="zh-CN" altLang="en-US" sz="4000" b="0" i="0" u="none" strike="noStrike" kern="1200" cap="none" spc="0" normalizeH="0" baseline="0" noProof="0" dirty="0">
                <a:ln>
                  <a:noFill/>
                </a:ln>
                <a:solidFill>
                  <a:schemeClr val="tx2"/>
                </a:solidFill>
                <a:effectLst/>
                <a:uLnTx/>
                <a:uFillTx/>
                <a:latin typeface="+mn-lt"/>
                <a:ea typeface="+mn-ea"/>
                <a:cs typeface="+mn-cs"/>
              </a:rPr>
              <a:t>我们的时代在特殊意义上是一个批判的时代，所有的一切都必须接受批判。宗教由于其神圣、法律由于其崇高，也许会寻求使自己免于批评，但是，正因为如此，它们反而唤起怀疑。”</a:t>
            </a:r>
            <a:r>
              <a:rPr kumimoji="0" lang="zh-CN" altLang="en-US" sz="2400" b="0" i="0" u="none" strike="noStrike" kern="1200" cap="none" spc="0" normalizeH="0" baseline="0" noProof="0" dirty="0">
                <a:ln>
                  <a:noFill/>
                </a:ln>
                <a:solidFill>
                  <a:schemeClr val="tx2"/>
                </a:solidFill>
                <a:effectLst/>
                <a:uLnTx/>
                <a:uFillTx/>
                <a:latin typeface="+mn-lt"/>
                <a:ea typeface="+mn-ea"/>
                <a:cs typeface="+mn-cs"/>
              </a:rPr>
              <a:t> </a:t>
            </a:r>
            <a:r>
              <a:rPr kumimoji="0" lang="en-US" altLang="zh-CN" sz="2400" b="0" i="0" u="none" strike="noStrike" kern="1200" cap="none" spc="0" normalizeH="0" baseline="0" noProof="0" dirty="0">
                <a:ln>
                  <a:noFill/>
                </a:ln>
                <a:solidFill>
                  <a:schemeClr val="tx2"/>
                </a:solidFill>
                <a:effectLst/>
                <a:uLnTx/>
                <a:uFillTx/>
                <a:latin typeface="+mn-lt"/>
                <a:ea typeface="+mn-ea"/>
                <a:cs typeface="+mn-cs"/>
              </a:rPr>
              <a:t>-----</a:t>
            </a:r>
            <a:r>
              <a:rPr kumimoji="0" lang="zh-CN" altLang="en-US" sz="2400" b="0" i="0" u="none" strike="noStrike" kern="1200" cap="none" spc="0" normalizeH="0" baseline="0" noProof="0" dirty="0">
                <a:ln>
                  <a:noFill/>
                </a:ln>
                <a:solidFill>
                  <a:schemeClr val="tx2"/>
                </a:solidFill>
                <a:effectLst/>
                <a:uLnTx/>
                <a:uFillTx/>
                <a:latin typeface="+mn-lt"/>
                <a:ea typeface="+mn-ea"/>
                <a:cs typeface="+mn-cs"/>
              </a:rPr>
              <a:t>康德</a:t>
            </a:r>
            <a:r>
              <a:rPr kumimoji="0" lang="en-US" altLang="zh-CN" sz="2400" b="0" i="0" u="none" strike="noStrike" kern="1200" cap="none" spc="0" normalizeH="0" baseline="0" noProof="0" dirty="0">
                <a:ln>
                  <a:noFill/>
                </a:ln>
                <a:solidFill>
                  <a:schemeClr val="tx2"/>
                </a:solidFill>
                <a:effectLst/>
                <a:uLnTx/>
                <a:uFillTx/>
                <a:latin typeface="+mn-lt"/>
                <a:ea typeface="+mn-ea"/>
                <a:cs typeface="+mn-cs"/>
              </a:rPr>
              <a:t>《</a:t>
            </a:r>
            <a:r>
              <a:rPr kumimoji="0" lang="zh-CN" altLang="en-US" sz="2400" b="0" i="0" u="none" strike="noStrike" kern="1200" cap="none" spc="0" normalizeH="0" baseline="0" noProof="0" dirty="0">
                <a:ln>
                  <a:noFill/>
                </a:ln>
                <a:solidFill>
                  <a:schemeClr val="tx2"/>
                </a:solidFill>
                <a:effectLst/>
                <a:uLnTx/>
                <a:uFillTx/>
                <a:latin typeface="+mn-lt"/>
                <a:ea typeface="+mn-ea"/>
                <a:cs typeface="+mn-cs"/>
              </a:rPr>
              <a:t>纯粹理性批判</a:t>
            </a:r>
            <a:r>
              <a:rPr kumimoji="0" lang="en-US" altLang="zh-CN" sz="2400" b="0" i="0" u="none" strike="noStrike" kern="1200" cap="none" spc="0" normalizeH="0" baseline="0" noProof="0" dirty="0">
                <a:ln>
                  <a:noFill/>
                </a:ln>
                <a:solidFill>
                  <a:schemeClr val="tx2"/>
                </a:solidFill>
                <a:effectLst/>
                <a:uLnTx/>
                <a:uFillTx/>
                <a:latin typeface="+mn-lt"/>
                <a:ea typeface="+mn-ea"/>
                <a:cs typeface="+mn-cs"/>
              </a:rPr>
              <a:t>》</a:t>
            </a:r>
            <a:r>
              <a:rPr kumimoji="0" lang="zh-CN" altLang="en-US" sz="2400" b="0" i="0" u="none" strike="noStrike" kern="1200" cap="none" spc="0" normalizeH="0" baseline="0" noProof="0" dirty="0">
                <a:ln>
                  <a:noFill/>
                </a:ln>
                <a:solidFill>
                  <a:schemeClr val="tx2"/>
                </a:solidFill>
                <a:effectLst/>
                <a:uLnTx/>
                <a:uFillTx/>
                <a:latin typeface="+mn-lt"/>
                <a:ea typeface="+mn-ea"/>
                <a:cs typeface="+mn-cs"/>
              </a:rPr>
              <a:t>序言</a:t>
            </a:r>
          </a:p>
        </p:txBody>
      </p:sp>
      <p:sp>
        <p:nvSpPr>
          <p:cNvPr id="40963" name="Rectangle 2"/>
          <p:cNvSpPr>
            <a:spLocks noGrp="1"/>
          </p:cNvSpPr>
          <p:nvPr>
            <p:ph type="title"/>
          </p:nvPr>
        </p:nvSpPr>
        <p:spPr/>
        <p:txBody>
          <a:bodyPr vert="horz" wrap="square" lIns="91440" tIns="45720" rIns="91440" bIns="45720" anchor="ctr" anchorCtr="0"/>
          <a:lstStyle/>
          <a:p>
            <a:pPr eaLnBrk="1" hangingPunct="1"/>
            <a:r>
              <a:rPr lang="zh-CN" altLang="en-US" dirty="0">
                <a:solidFill>
                  <a:srgbClr val="FF00FF"/>
                </a:solidFill>
              </a:rPr>
              <a:t>理性是权威的最高法庭</a:t>
            </a:r>
          </a:p>
        </p:txBody>
      </p:sp>
    </p:spTree>
  </p:cSld>
  <p:clrMapOvr>
    <a:masterClrMapping/>
  </p:clrMapOvr>
  <p:transition spd="slow"/>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内容占位符 2"/>
          <p:cNvSpPr>
            <a:spLocks noGrp="1"/>
          </p:cNvSpPr>
          <p:nvPr>
            <p:ph idx="1"/>
          </p:nvPr>
        </p:nvSpPr>
        <p:spPr>
          <a:xfrm>
            <a:off x="871538" y="1700808"/>
            <a:ext cx="7408862" cy="4425355"/>
          </a:xfrm>
        </p:spPr>
        <p:txBody>
          <a:bodyPr vert="horz" wrap="square" lIns="91440" tIns="45720" rIns="91440" bIns="45720" anchor="t" anchorCtr="0"/>
          <a:lstStyle/>
          <a:p>
            <a:pPr eaLnBrk="1" hangingPunct="1"/>
            <a:r>
              <a:rPr lang="en-US" altLang="zh-CN" dirty="0"/>
              <a:t>“</a:t>
            </a:r>
            <a:r>
              <a:rPr lang="zh-CN" altLang="en-US" dirty="0"/>
              <a:t>自从法律、公共道德和宗教被公开被表述和承认，就有了法、伦理和国家的真理。”但是，这种自在的真理还需要被自由的意识所理解。“这种思维不是死抱着现成的东西，不论这种现成的东西是得到国家或公意这类外部实证的权威的支持，或是内心情感的权威以及精神直接赞同的语言的支持都好。相反地，这种自由思维是从其自身出发，因而就要求知道在内心深处自己与真理是一致的。”（</a:t>
            </a:r>
            <a:r>
              <a:rPr lang="en-US" altLang="zh-CN" dirty="0"/>
              <a:t>P3</a:t>
            </a:r>
            <a:r>
              <a:rPr lang="zh-CN" altLang="en-US" dirty="0"/>
              <a:t>） </a:t>
            </a:r>
          </a:p>
          <a:p>
            <a:pPr eaLnBrk="1" hangingPunct="1"/>
            <a:endParaRPr lang="zh-CN" altLang="en-US" dirty="0"/>
          </a:p>
        </p:txBody>
      </p:sp>
      <p:sp>
        <p:nvSpPr>
          <p:cNvPr id="41987" name="标题 1"/>
          <p:cNvSpPr>
            <a:spLocks noGrp="1"/>
          </p:cNvSpPr>
          <p:nvPr>
            <p:ph type="title"/>
          </p:nvPr>
        </p:nvSpPr>
        <p:spPr/>
        <p:txBody>
          <a:bodyPr vert="horz" wrap="square" lIns="91440" tIns="45720" rIns="91440" bIns="45720" anchor="ctr" anchorCtr="0"/>
          <a:lstStyle/>
          <a:p>
            <a:pPr eaLnBrk="1" hangingPunct="1"/>
            <a:r>
              <a:rPr lang="zh-CN" altLang="en-US" dirty="0">
                <a:solidFill>
                  <a:srgbClr val="FF00FF"/>
                </a:solidFill>
              </a:rPr>
              <a:t>法哲学是对法和国家真理的理解</a:t>
            </a:r>
            <a:endParaRPr lang="zh-CN" altLang="en-US" dirty="0"/>
          </a:p>
        </p:txBody>
      </p:sp>
    </p:spTree>
  </p:cSld>
  <p:clrMapOvr>
    <a:masterClrMapping/>
  </p:clrMapOvr>
  <p:transition spd="slow"/>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3"/>
          <p:cNvSpPr>
            <a:spLocks noGrp="1"/>
          </p:cNvSpPr>
          <p:nvPr>
            <p:ph idx="1"/>
          </p:nvPr>
        </p:nvSpPr>
        <p:spPr/>
        <p:txBody>
          <a:bodyPr vert="horz" wrap="square" lIns="91440" tIns="45720" rIns="91440" bIns="45720" anchor="t" anchorCtr="0"/>
          <a:lstStyle/>
          <a:p>
            <a:pPr eaLnBrk="1" hangingPunct="1">
              <a:buFont typeface="Wingdings 2" panose="05020102010507070707" pitchFamily="18" charset="2"/>
              <a:buChar char="ß"/>
            </a:pPr>
            <a:r>
              <a:rPr lang="en-US" altLang="zh-CN" dirty="0"/>
              <a:t>“</a:t>
            </a:r>
            <a:r>
              <a:rPr lang="zh-CN" altLang="en-US" dirty="0"/>
              <a:t>法和伦理的现实世界是通过思想而被领会的，它们通过思想才取得合理性的形式，即取得普遍性和规定性，这一形式就是规律”（第</a:t>
            </a:r>
            <a:r>
              <a:rPr lang="en-US" altLang="zh-CN" dirty="0"/>
              <a:t>7</a:t>
            </a:r>
            <a:r>
              <a:rPr lang="zh-CN" altLang="en-US" dirty="0"/>
              <a:t>页）</a:t>
            </a:r>
          </a:p>
          <a:p>
            <a:pPr eaLnBrk="1" hangingPunct="1">
              <a:buFont typeface="Wingdings 2" panose="05020102010507070707" pitchFamily="18" charset="2"/>
              <a:buChar char="ß"/>
            </a:pPr>
            <a:r>
              <a:rPr lang="zh-CN" altLang="en-US" dirty="0"/>
              <a:t>法的义务和规律“不是一种死的、冷冰冰的，是一种枷锁。”个人只有克服自己的任性，按照法与伦理的合理要求去行动，把它当作规律，才能真正体会到自己的自由。如果人不能在法中认出自己，也就认识不到自己在其中是自由的。（第</a:t>
            </a:r>
            <a:r>
              <a:rPr lang="en-US" altLang="zh-CN" dirty="0"/>
              <a:t>7页）</a:t>
            </a:r>
            <a:endParaRPr lang="zh-CN" altLang="en-US" dirty="0"/>
          </a:p>
        </p:txBody>
      </p:sp>
      <p:sp>
        <p:nvSpPr>
          <p:cNvPr id="43011" name="Rectangle 2"/>
          <p:cNvSpPr>
            <a:spLocks noGrp="1"/>
          </p:cNvSpPr>
          <p:nvPr>
            <p:ph type="title"/>
          </p:nvPr>
        </p:nvSpPr>
        <p:spPr/>
        <p:txBody>
          <a:bodyPr vert="horz" wrap="square" lIns="91440" tIns="45720" rIns="91440" bIns="45720" anchor="ctr" anchorCtr="0"/>
          <a:lstStyle/>
          <a:p>
            <a:pPr eaLnBrk="1" hangingPunct="1"/>
            <a:r>
              <a:rPr lang="zh-CN" altLang="en-US" dirty="0">
                <a:solidFill>
                  <a:srgbClr val="FF00FF"/>
                </a:solidFill>
              </a:rPr>
              <a:t>自由在于在法和现实中认出自己</a:t>
            </a:r>
          </a:p>
        </p:txBody>
      </p:sp>
    </p:spTree>
  </p:cSld>
  <p:clrMapOvr>
    <a:masterClrMapping/>
  </p:clrMapOvr>
  <p:transition spd="slow"/>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内容占位符 2"/>
          <p:cNvSpPr>
            <a:spLocks noGrp="1"/>
          </p:cNvSpPr>
          <p:nvPr>
            <p:ph idx="1"/>
          </p:nvPr>
        </p:nvSpPr>
        <p:spPr/>
        <p:txBody>
          <a:bodyPr vert="horz" wrap="square" lIns="91440" tIns="45720" rIns="91440" bIns="45720" anchor="t" anchorCtr="0"/>
          <a:lstStyle/>
          <a:p>
            <a:pPr eaLnBrk="1" hangingPunct="1"/>
            <a:r>
              <a:rPr lang="zh-CN" altLang="en-US" dirty="0"/>
              <a:t>个人的自由是起点，国家是终点。现代国家应该是自由的实现。一方面它把自由的原则输入到法律和社会制度之中，使法和制度成为自由的定在。另一方面，它又为个人的自由提供保障和实现条件。个人与国家是相互依赖的。离开自由原则，谈论法与国家是权力主义或国家主义；相反，离开国家和社会制度谈论自由是抽象的理想主义和形式主义。</a:t>
            </a:r>
          </a:p>
        </p:txBody>
      </p:sp>
      <p:sp>
        <p:nvSpPr>
          <p:cNvPr id="2" name="标题 1"/>
          <p:cNvSpPr>
            <a:spLocks noGrp="1"/>
          </p:cNvSpPr>
          <p:nvPr>
            <p:ph type="title"/>
          </p:nvPr>
        </p:nvSpPr>
        <p:spPr>
          <a:xfrm>
            <a:off x="457200" y="338138"/>
            <a:ext cx="8229600" cy="1252538"/>
          </a:xfrm>
        </p:spPr>
        <p:txBody>
          <a:bodyPr vert="horz" wrap="square" lIns="91440" tIns="45720" rIns="91440" bIns="45720" numCol="1" rtlCol="0" anchor="ctr" anchorCtr="0" compatLnSpc="1">
            <a:normAutofit fontScale="90000"/>
          </a:bodyPr>
          <a:lstStyle/>
          <a:p>
            <a:pPr marL="0" marR="0" lvl="0" indent="0" algn="ctr" defTabSz="914400" rtl="0" eaLnBrk="1" fontAlgn="auto" latinLnBrk="0" hangingPunct="1">
              <a:lnSpc>
                <a:spcPct val="100000"/>
              </a:lnSpc>
              <a:spcBef>
                <a:spcPct val="0"/>
              </a:spcBef>
              <a:spcAft>
                <a:spcPts val="0"/>
              </a:spcAft>
              <a:buClrTx/>
              <a:buSzTx/>
              <a:buFontTx/>
              <a:buNone/>
              <a:defRPr/>
            </a:pPr>
            <a:r>
              <a:rPr kumimoji="0" lang="en-US" altLang="zh-CN" sz="4400" b="0" i="0" u="none" strike="noStrike" kern="1200" cap="none" spc="0" normalizeH="0" baseline="0" noProof="0" dirty="0">
                <a:ln>
                  <a:noFill/>
                </a:ln>
                <a:solidFill>
                  <a:srgbClr val="FF00FF"/>
                </a:solidFill>
                <a:effectLst/>
                <a:uLnTx/>
                <a:uFillTx/>
                <a:latin typeface="+mj-lt"/>
                <a:ea typeface="+mj-ea"/>
                <a:cs typeface="+mj-cs"/>
              </a:rPr>
              <a:t>“</a:t>
            </a:r>
            <a:r>
              <a:rPr kumimoji="0" lang="zh-CN" altLang="en-US" sz="4400" b="0" i="0" u="none" strike="noStrike" kern="1200" cap="none" spc="0" normalizeH="0" baseline="0" noProof="0" dirty="0">
                <a:ln>
                  <a:noFill/>
                </a:ln>
                <a:solidFill>
                  <a:srgbClr val="FF00FF"/>
                </a:solidFill>
                <a:effectLst/>
                <a:uLnTx/>
                <a:uFillTx/>
                <a:latin typeface="+mj-lt"/>
                <a:ea typeface="+mj-ea"/>
                <a:cs typeface="+mj-cs"/>
              </a:rPr>
              <a:t>法与自由有关，自由是对人最神圣的东西。”（</a:t>
            </a:r>
            <a:r>
              <a:rPr kumimoji="0" lang="en-US" altLang="zh-CN" sz="4400" b="0" i="0" u="none" strike="noStrike" kern="1200" cap="none" spc="0" normalizeH="0" baseline="0" noProof="0" dirty="0">
                <a:ln>
                  <a:noFill/>
                </a:ln>
                <a:solidFill>
                  <a:srgbClr val="FF00FF"/>
                </a:solidFill>
                <a:effectLst/>
                <a:uLnTx/>
                <a:uFillTx/>
                <a:latin typeface="+mj-lt"/>
                <a:ea typeface="+mj-ea"/>
                <a:cs typeface="+mj-cs"/>
              </a:rPr>
              <a:t>215</a:t>
            </a:r>
            <a:r>
              <a:rPr kumimoji="0" lang="zh-CN" altLang="en-US" sz="4400" b="0" i="0" u="none" strike="noStrike" kern="1200" cap="none" spc="0" normalizeH="0" baseline="0" noProof="0" dirty="0">
                <a:ln>
                  <a:noFill/>
                </a:ln>
                <a:solidFill>
                  <a:srgbClr val="FF00FF"/>
                </a:solidFill>
                <a:effectLst/>
                <a:uLnTx/>
                <a:uFillTx/>
                <a:latin typeface="+mj-lt"/>
                <a:ea typeface="+mj-ea"/>
                <a:cs typeface="+mj-cs"/>
              </a:rPr>
              <a:t>）</a:t>
            </a:r>
            <a:endParaRPr kumimoji="0" lang="zh-CN" altLang="en-US" sz="4400" b="0" i="0" u="none" strike="noStrike" kern="1200" cap="none" spc="0" normalizeH="0" baseline="0" noProof="0" dirty="0">
              <a:ln>
                <a:noFill/>
              </a:ln>
              <a:solidFill>
                <a:srgbClr val="FFFFFF"/>
              </a:solidFill>
              <a:effectLst/>
              <a:uLnTx/>
              <a:uFillTx/>
              <a:latin typeface="+mj-lt"/>
              <a:ea typeface="+mj-ea"/>
              <a:cs typeface="+mj-cs"/>
            </a:endParaRPr>
          </a:p>
        </p:txBody>
      </p:sp>
    </p:spTree>
  </p:cSld>
  <p:clrMapOvr>
    <a:masterClrMapping/>
  </p:clrMapOvr>
  <p:transition spd="slow"/>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3"/>
          <p:cNvSpPr>
            <a:spLocks noGrp="1"/>
          </p:cNvSpPr>
          <p:nvPr>
            <p:ph idx="1"/>
          </p:nvPr>
        </p:nvSpPr>
        <p:spPr>
          <a:xfrm>
            <a:off x="457200" y="1600200"/>
            <a:ext cx="8686800" cy="4997450"/>
          </a:xfrm>
        </p:spPr>
        <p:txBody>
          <a:bodyPr vert="horz" wrap="square" lIns="91440" tIns="45720" rIns="91440" bIns="45720" anchor="t" anchorCtr="0"/>
          <a:lstStyle/>
          <a:p>
            <a:pPr eaLnBrk="1" hangingPunct="1">
              <a:lnSpc>
                <a:spcPct val="90000"/>
              </a:lnSpc>
            </a:pPr>
            <a:r>
              <a:rPr lang="en-US" altLang="zh-CN" dirty="0"/>
              <a:t>“哲学具有公众的即与公众有关的存在，它主要或者纯粹是为国家服务的。”（8）</a:t>
            </a:r>
          </a:p>
          <a:p>
            <a:pPr eaLnBrk="1" hangingPunct="1">
              <a:lnSpc>
                <a:spcPct val="90000"/>
              </a:lnSpc>
            </a:pPr>
            <a:r>
              <a:rPr lang="en-US" altLang="zh-CN" dirty="0"/>
              <a:t>“</a:t>
            </a:r>
            <a:r>
              <a:rPr lang="zh-CN" altLang="en-US" dirty="0"/>
              <a:t>把法的东西安置在主观目的和私见之上。从这些原则出发，其结果不仅是内心伦理和公正良心的毁灭，使私人之间爱情和权利毁灭，而且使公共秩序和国家法律毁灭。” </a:t>
            </a:r>
          </a:p>
          <a:p>
            <a:pPr eaLnBrk="1" hangingPunct="1">
              <a:lnSpc>
                <a:spcPct val="90000"/>
              </a:lnSpc>
            </a:pPr>
            <a:r>
              <a:rPr lang="zh-CN" altLang="en-US" dirty="0"/>
              <a:t>真正的哲学是对事物必然性的理解，对法哲学来说，就是理解国家的内在必然性。柏拉图的</a:t>
            </a:r>
            <a:r>
              <a:rPr lang="en-US" altLang="zh-CN" dirty="0"/>
              <a:t>《</a:t>
            </a:r>
            <a:r>
              <a:rPr lang="zh-CN" altLang="en-US" dirty="0"/>
              <a:t>理想国</a:t>
            </a:r>
            <a:r>
              <a:rPr lang="en-US" altLang="zh-CN" dirty="0"/>
              <a:t>》</a:t>
            </a:r>
            <a:r>
              <a:rPr lang="zh-CN" altLang="en-US" dirty="0"/>
              <a:t>不是乌托邦，“实际上是对希腊伦理的本性的解释” </a:t>
            </a:r>
          </a:p>
        </p:txBody>
      </p:sp>
      <p:sp>
        <p:nvSpPr>
          <p:cNvPr id="45059" name="Rectangle 2"/>
          <p:cNvSpPr>
            <a:spLocks noGrp="1"/>
          </p:cNvSpPr>
          <p:nvPr>
            <p:ph type="title"/>
          </p:nvPr>
        </p:nvSpPr>
        <p:spPr/>
        <p:txBody>
          <a:bodyPr vert="horz" wrap="square" lIns="91440" tIns="45720" rIns="91440" bIns="45720" anchor="ctr" anchorCtr="0"/>
          <a:lstStyle/>
          <a:p>
            <a:pPr eaLnBrk="1" hangingPunct="1"/>
            <a:r>
              <a:rPr lang="zh-CN" altLang="en-US" dirty="0">
                <a:solidFill>
                  <a:srgbClr val="FF00FF"/>
                </a:solidFill>
              </a:rPr>
              <a:t>哲学主要是为国家服务的</a:t>
            </a:r>
            <a:r>
              <a:rPr lang="zh-CN" altLang="en-US" dirty="0"/>
              <a:t> </a:t>
            </a:r>
          </a:p>
        </p:txBody>
      </p:sp>
    </p:spTree>
  </p:cSld>
  <p:clrMapOvr>
    <a:masterClrMapping/>
  </p:clrMapOvr>
  <p:transition spd="slow"/>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3"/>
          <p:cNvSpPr>
            <a:spLocks noGrp="1"/>
          </p:cNvSpPr>
          <p:nvPr>
            <p:ph idx="1"/>
          </p:nvPr>
        </p:nvSpPr>
        <p:spPr>
          <a:xfrm>
            <a:off x="457200" y="1185863"/>
            <a:ext cx="8229600" cy="5561012"/>
          </a:xfrm>
        </p:spPr>
        <p:txBody>
          <a:bodyPr vert="horz" wrap="square" lIns="91440" tIns="45720" rIns="91440" bIns="45720" anchor="t" anchorCtr="0"/>
          <a:lstStyle/>
          <a:p>
            <a:pPr eaLnBrk="1" hangingPunct="1"/>
            <a:r>
              <a:rPr lang="zh-CN" altLang="en-US" dirty="0"/>
              <a:t>对黑格尔的不观观点很大程度上是对下述论断的争论。</a:t>
            </a:r>
            <a:r>
              <a:rPr lang="en-US" altLang="zh-CN" dirty="0"/>
              <a:t>“</a:t>
            </a:r>
            <a:r>
              <a:rPr lang="zh-CN" altLang="en-US" dirty="0"/>
              <a:t>凡是合乎理性的东西都是现实的；凡是现实的都是合乎理性的。”（</a:t>
            </a:r>
            <a:r>
              <a:rPr lang="en-US" altLang="zh-CN" dirty="0"/>
              <a:t>11</a:t>
            </a:r>
            <a:r>
              <a:rPr lang="zh-CN" altLang="en-US" dirty="0"/>
              <a:t>）激进派坚持前一句，保守主义都后一句。但是，黑格尔的</a:t>
            </a:r>
            <a:r>
              <a:rPr lang="en-US" altLang="zh-CN" dirty="0"/>
              <a:t>“</a:t>
            </a:r>
            <a:r>
              <a:rPr lang="zh-CN" altLang="en-US" dirty="0"/>
              <a:t>现实</a:t>
            </a:r>
            <a:r>
              <a:rPr lang="en-US" altLang="zh-CN" dirty="0"/>
              <a:t>”</a:t>
            </a:r>
            <a:r>
              <a:rPr lang="zh-CN" altLang="en-US" dirty="0"/>
              <a:t>有特殊含义：就现实性而言，</a:t>
            </a:r>
            <a:r>
              <a:rPr lang="en-US" altLang="zh-CN" dirty="0"/>
              <a:t>“</a:t>
            </a:r>
            <a:r>
              <a:rPr lang="zh-CN" altLang="en-US" dirty="0"/>
              <a:t>任何 不合理的事物，即因其不合理，便不得认作现实。在一般的有教养的语言习惯里，我们也可观察到与此种看法相符合的说法，譬如对于那些没有作赴显示出才智的贡献和扎实的业绩的诗人和政治家，人民大都拒绝承认其是真正的诗人或政治家。</a:t>
            </a:r>
            <a:r>
              <a:rPr lang="en-US" altLang="zh-CN" dirty="0"/>
              <a:t>”</a:t>
            </a:r>
            <a:endParaRPr lang="zh-CN" altLang="en-US" dirty="0"/>
          </a:p>
          <a:p>
            <a:pPr eaLnBrk="1" hangingPunct="1"/>
            <a:r>
              <a:rPr lang="zh-CN" altLang="en-US" dirty="0"/>
              <a:t>法哲学以国家学为内容，一方面，“它就是把国家作为其自身是一种理性的东西来理解和叙述。作为哲学，它必须绝对避免把国家依其所应然来构成”（</a:t>
            </a:r>
            <a:r>
              <a:rPr lang="en-US" altLang="zh-CN" dirty="0"/>
              <a:t>12</a:t>
            </a:r>
            <a:r>
              <a:rPr lang="zh-CN" altLang="en-US" dirty="0"/>
              <a:t>）另一方面，如若国家不符合自由的理念，就不能作为现实来看待。这样，黑格尔就既拉开了自己与抽象理想主义的距离，也拉开了与无原则的实在论的距离。</a:t>
            </a:r>
            <a:endParaRPr lang="en-US" altLang="zh-CN" dirty="0"/>
          </a:p>
          <a:p>
            <a:pPr eaLnBrk="1" hangingPunct="1">
              <a:buFont typeface="Wingdings 2" panose="05020102010507070707" pitchFamily="18" charset="2"/>
              <a:buNone/>
            </a:pPr>
            <a:endParaRPr lang="zh-CN" altLang="en-US" dirty="0"/>
          </a:p>
          <a:p>
            <a:pPr eaLnBrk="1" hangingPunct="1">
              <a:buFont typeface="Wingdings 2" panose="05020102010507070707" pitchFamily="18" charset="2"/>
              <a:buNone/>
            </a:pPr>
            <a:endParaRPr lang="en-US" altLang="zh-CN" dirty="0"/>
          </a:p>
        </p:txBody>
      </p:sp>
      <p:sp>
        <p:nvSpPr>
          <p:cNvPr id="46083" name="Rectangle 2"/>
          <p:cNvSpPr>
            <a:spLocks noGrp="1"/>
          </p:cNvSpPr>
          <p:nvPr>
            <p:ph type="title"/>
          </p:nvPr>
        </p:nvSpPr>
        <p:spPr>
          <a:xfrm>
            <a:off x="457200" y="338138"/>
            <a:ext cx="8229600" cy="847725"/>
          </a:xfrm>
        </p:spPr>
        <p:txBody>
          <a:bodyPr vert="horz" wrap="square" lIns="91440" tIns="45720" rIns="91440" bIns="45720" anchor="ctr" anchorCtr="0"/>
          <a:lstStyle/>
          <a:p>
            <a:pPr eaLnBrk="1" hangingPunct="1"/>
            <a:r>
              <a:rPr lang="zh-CN" altLang="en-US" dirty="0">
                <a:solidFill>
                  <a:srgbClr val="FF00FF"/>
                </a:solidFill>
              </a:rPr>
              <a:t>哲学是理性与现实的和解</a:t>
            </a:r>
          </a:p>
        </p:txBody>
      </p:sp>
    </p:spTree>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内容占位符 2"/>
          <p:cNvSpPr>
            <a:spLocks noGrp="1"/>
          </p:cNvSpPr>
          <p:nvPr>
            <p:ph idx="1"/>
          </p:nvPr>
        </p:nvSpPr>
        <p:spPr>
          <a:xfrm>
            <a:off x="457200" y="1357313"/>
            <a:ext cx="8229600" cy="4768850"/>
          </a:xfrm>
        </p:spPr>
        <p:txBody>
          <a:bodyPr vert="horz" wrap="square" lIns="91440" tIns="45720" rIns="91440" bIns="45720" anchor="t" anchorCtr="0"/>
          <a:lstStyle/>
          <a:p>
            <a:pPr eaLnBrk="1" hangingPunct="1">
              <a:buFont typeface="Wingdings 2" panose="05020102010507070707" pitchFamily="18" charset="2"/>
              <a:buNone/>
            </a:pPr>
            <a:r>
              <a:rPr lang="en-US" altLang="zh-CN" sz="2800" dirty="0"/>
              <a:t>    《逻辑学》完成后，黑格尔进一步完成自己的体系，他出版了《哲学全书纲要》，总结自己的理论。随着黑格尔的影响越来越大，1818他被邀请到当时普鲁士政治中心的柏林大学任教，并升为正教授（ full professor）。国王威廉三世（</a:t>
            </a:r>
            <a:r>
              <a:rPr lang="en-US" altLang="zh-CN" sz="2800" dirty="0">
                <a:hlinkClick r:id="rId2"/>
              </a:rPr>
              <a:t>Frederick William III</a:t>
            </a:r>
            <a:r>
              <a:rPr lang="en-US" altLang="zh-CN" sz="2800" dirty="0"/>
              <a:t>）表彰他对当局的贡献于1830年任命他为柏林大学校长，这时黑格尔的影响达到顶峰。</a:t>
            </a:r>
            <a:r>
              <a:rPr lang="en-US" altLang="zh-CN" sz="2800" dirty="0">
                <a:hlinkClick r:id="rId3"/>
              </a:rPr>
              <a:t>1831</a:t>
            </a:r>
            <a:r>
              <a:rPr lang="en-US" altLang="zh-CN" sz="2800" dirty="0"/>
              <a:t>年柏林发生霍乱，黑格尔先是逃出去，但回来太早，结果被感染，几天后去时，时年61岁。</a:t>
            </a:r>
            <a:endParaRPr lang="zh-CN" altLang="en-US" sz="2800" dirty="0"/>
          </a:p>
        </p:txBody>
      </p:sp>
      <p:sp>
        <p:nvSpPr>
          <p:cNvPr id="18435" name="标题 1"/>
          <p:cNvSpPr>
            <a:spLocks noGrp="1"/>
          </p:cNvSpPr>
          <p:nvPr>
            <p:ph type="title"/>
          </p:nvPr>
        </p:nvSpPr>
        <p:spPr/>
        <p:txBody>
          <a:bodyPr vert="horz" wrap="square" lIns="91440" tIns="45720" rIns="91440" bIns="45720" anchor="ctr" anchorCtr="0"/>
          <a:lstStyle/>
          <a:p>
            <a:pPr eaLnBrk="1" hangingPunct="1"/>
            <a:r>
              <a:rPr lang="zh-CN" altLang="en-US" dirty="0"/>
              <a:t>黑格尔的生平</a:t>
            </a:r>
          </a:p>
        </p:txBody>
      </p:sp>
    </p:spTree>
  </p:cSld>
  <p:clrMapOvr>
    <a:masterClrMapping/>
  </p:clrMapOvr>
  <p:transition spd="slow"/>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3"/>
          <p:cNvSpPr>
            <a:spLocks noGrp="1"/>
          </p:cNvSpPr>
          <p:nvPr>
            <p:ph idx="1"/>
          </p:nvPr>
        </p:nvSpPr>
        <p:spPr/>
        <p:txBody>
          <a:bodyPr vert="horz" wrap="square" lIns="91440" tIns="45720" rIns="91440" bIns="45720" anchor="t" anchorCtr="0"/>
          <a:lstStyle/>
          <a:p>
            <a:pPr eaLnBrk="1" hangingPunct="1"/>
            <a:r>
              <a:rPr lang="en-US" altLang="zh-CN" dirty="0"/>
              <a:t>“</a:t>
            </a:r>
            <a:r>
              <a:rPr lang="zh-CN" altLang="en-US" dirty="0"/>
              <a:t>哲学的任务在于理解存在的东西，因为存在的东西就是理性。就个人来说，每个人都是时代的产儿。</a:t>
            </a:r>
            <a:r>
              <a:rPr lang="en-US" altLang="zh-CN" dirty="0"/>
              <a:t>”</a:t>
            </a:r>
            <a:r>
              <a:rPr lang="zh-CN" altLang="en-US" dirty="0"/>
              <a:t>哲学是“把握在思想中的他的那个时代”。脱离现实的哲学都是不结果实的花朵。“如果它的理论确实超越时代，而建设一个如其所应然的世界，那末就个世界诚然是存在的，但存在于他的私见中。私见是一种不结果实的要素，在其中人们可以随意想象任何东西。”（</a:t>
            </a:r>
            <a:r>
              <a:rPr lang="en-US" altLang="zh-CN" dirty="0"/>
              <a:t>12</a:t>
            </a:r>
            <a:r>
              <a:rPr lang="zh-CN" altLang="en-US" dirty="0"/>
              <a:t>）</a:t>
            </a:r>
          </a:p>
        </p:txBody>
      </p:sp>
      <p:sp>
        <p:nvSpPr>
          <p:cNvPr id="47107" name="Rectangle 2"/>
          <p:cNvSpPr>
            <a:spLocks noGrp="1"/>
          </p:cNvSpPr>
          <p:nvPr>
            <p:ph type="title"/>
          </p:nvPr>
        </p:nvSpPr>
        <p:spPr/>
        <p:txBody>
          <a:bodyPr vert="horz" wrap="square" lIns="91440" tIns="45720" rIns="91440" bIns="45720" anchor="ctr" anchorCtr="0"/>
          <a:lstStyle/>
          <a:p>
            <a:pPr eaLnBrk="1" hangingPunct="1"/>
            <a:r>
              <a:rPr lang="zh-CN" altLang="en-US" dirty="0">
                <a:solidFill>
                  <a:srgbClr val="FF00FF"/>
                </a:solidFill>
              </a:rPr>
              <a:t>哲学是把握在思想中的它的时代</a:t>
            </a:r>
          </a:p>
        </p:txBody>
      </p:sp>
    </p:spTree>
  </p:cSld>
  <p:clrMapOvr>
    <a:masterClrMapping/>
  </p:clrMapOvr>
  <p:transition spd="slow"/>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3"/>
          <p:cNvSpPr>
            <a:spLocks noGrp="1"/>
          </p:cNvSpPr>
          <p:nvPr>
            <p:ph idx="1"/>
          </p:nvPr>
        </p:nvSpPr>
        <p:spPr>
          <a:xfrm>
            <a:off x="457200" y="1500188"/>
            <a:ext cx="8229600" cy="4786312"/>
          </a:xfrm>
        </p:spPr>
        <p:txBody>
          <a:bodyPr vert="horz" wrap="square" lIns="91440" tIns="45720" rIns="91440" bIns="45720" anchor="t" anchorCtr="0"/>
          <a:lstStyle/>
          <a:p>
            <a:pPr eaLnBrk="1" hangingPunct="1"/>
            <a:r>
              <a:rPr lang="zh-CN" altLang="en-US" dirty="0"/>
              <a:t>在现在的十字架中去认识蔷薇的理性，并对现在感到乐观，这种理性的观察，会使我们与现实调和；哲学把这种调和只给与那些人，他们一度产生内心要求，这种要求驱使他们以概念来把握，即不仅在实体性的东西中保持主观自由，并且不把这种主观自由留在特殊和偶然的东西中，而放在自在自为地存在的东西中。（</a:t>
            </a:r>
            <a:r>
              <a:rPr lang="en-US" altLang="zh-CN" dirty="0"/>
              <a:t>13</a:t>
            </a:r>
            <a:r>
              <a:rPr lang="zh-CN" altLang="en-US" dirty="0"/>
              <a:t>）对理性的概念的把握在于自我意识的理性与实存现实的理性的一致性。</a:t>
            </a:r>
          </a:p>
        </p:txBody>
      </p:sp>
      <p:sp>
        <p:nvSpPr>
          <p:cNvPr id="48131" name="Rectangle 2"/>
          <p:cNvSpPr>
            <a:spLocks noGrp="1"/>
          </p:cNvSpPr>
          <p:nvPr>
            <p:ph type="title"/>
          </p:nvPr>
        </p:nvSpPr>
        <p:spPr/>
        <p:txBody>
          <a:bodyPr vert="horz" wrap="square" lIns="91440" tIns="45720" rIns="91440" bIns="45720" anchor="ctr" anchorCtr="0"/>
          <a:lstStyle/>
          <a:p>
            <a:pPr eaLnBrk="1" hangingPunct="1"/>
            <a:r>
              <a:rPr lang="zh-CN" altLang="en-US" dirty="0">
                <a:solidFill>
                  <a:srgbClr val="FF00FF"/>
                </a:solidFill>
              </a:rPr>
              <a:t>哲学是对现在的理性把握</a:t>
            </a:r>
          </a:p>
        </p:txBody>
      </p:sp>
    </p:spTree>
  </p:cSld>
  <p:clrMapOvr>
    <a:masterClrMapping/>
  </p:clrMapOvr>
  <p:transition spd="slow"/>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3"/>
          <p:cNvSpPr>
            <a:spLocks noGrp="1"/>
          </p:cNvSpPr>
          <p:nvPr>
            <p:ph idx="1"/>
          </p:nvPr>
        </p:nvSpPr>
        <p:spPr/>
        <p:txBody>
          <a:bodyPr vert="horz" wrap="square" lIns="91440" tIns="45720" rIns="91440" bIns="45720" anchor="t" anchorCtr="0"/>
          <a:lstStyle/>
          <a:p>
            <a:pPr eaLnBrk="1" hangingPunct="1"/>
            <a:r>
              <a:rPr lang="zh-CN" altLang="en-US" dirty="0"/>
              <a:t>      黑格尔与以往的体系相比有着本质的区别，它自称哲学不过是它的时代的思想，也是第一个承认自己哲学是这一时代思想的哲学家。以往的哲学都是不自觉的、抽象的，只有它是自觉的、具体的。在这个意义上，黑格尔哲学是革命的哲学，是所有哲学中最后哲学。（毛斯</a:t>
            </a:r>
            <a:r>
              <a:rPr lang="en-US" altLang="zh-CN" dirty="0"/>
              <a:t>·</a:t>
            </a:r>
            <a:r>
              <a:rPr lang="zh-CN" altLang="en-US" dirty="0"/>
              <a:t>赫斯）</a:t>
            </a:r>
          </a:p>
        </p:txBody>
      </p:sp>
      <p:sp>
        <p:nvSpPr>
          <p:cNvPr id="49155" name="Rectangle 2"/>
          <p:cNvSpPr>
            <a:spLocks noGrp="1"/>
          </p:cNvSpPr>
          <p:nvPr>
            <p:ph type="title"/>
          </p:nvPr>
        </p:nvSpPr>
        <p:spPr/>
        <p:txBody>
          <a:bodyPr vert="horz" wrap="square" lIns="91440" tIns="45720" rIns="91440" bIns="45720" anchor="ctr" anchorCtr="0"/>
          <a:lstStyle/>
          <a:p>
            <a:pPr eaLnBrk="1" hangingPunct="1"/>
            <a:r>
              <a:rPr lang="zh-CN" altLang="en-US" dirty="0">
                <a:solidFill>
                  <a:srgbClr val="FF00FF"/>
                </a:solidFill>
              </a:rPr>
              <a:t>黑格尔是最后的哲学家</a:t>
            </a:r>
          </a:p>
        </p:txBody>
      </p:sp>
    </p:spTree>
  </p:cSld>
  <p:clrMapOvr>
    <a:masterClrMapping/>
  </p:clrMapOvr>
  <p:transition spd="slow"/>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3"/>
          <p:cNvSpPr>
            <a:spLocks noGrp="1"/>
          </p:cNvSpPr>
          <p:nvPr>
            <p:ph idx="1"/>
          </p:nvPr>
        </p:nvSpPr>
        <p:spPr>
          <a:xfrm>
            <a:off x="214313" y="1500188"/>
            <a:ext cx="8501062" cy="5600700"/>
          </a:xfrm>
        </p:spPr>
        <p:txBody>
          <a:bodyPr vert="horz" wrap="square" lIns="91440" tIns="45720" rIns="91440" bIns="45720" anchor="t" anchorCtr="0"/>
          <a:lstStyle/>
          <a:p>
            <a:pPr eaLnBrk="1" hangingPunct="1">
              <a:buFontTx/>
              <a:buNone/>
            </a:pPr>
            <a:r>
              <a:rPr lang="en-US" altLang="zh-CN" dirty="0"/>
              <a:t>          </a:t>
            </a:r>
            <a:r>
              <a:rPr lang="zh-CN" altLang="en-US" dirty="0"/>
              <a:t>情绪中不愿承认任何未经思想认为是正当的东西，这是使人类感到光荣的一种伟大的固执。这种固执是现代的特征，也是新教的原则。（</a:t>
            </a:r>
            <a:r>
              <a:rPr lang="en-US" altLang="zh-CN" dirty="0"/>
              <a:t>13</a:t>
            </a:r>
            <a:r>
              <a:rPr lang="zh-CN" altLang="en-US" dirty="0"/>
              <a:t>）</a:t>
            </a:r>
          </a:p>
          <a:p>
            <a:pPr eaLnBrk="1" hangingPunct="1">
              <a:buFontTx/>
              <a:buNone/>
            </a:pPr>
            <a:r>
              <a:rPr lang="zh-CN" altLang="en-US" dirty="0"/>
              <a:t>          主体特殊性获得自我满足这种法，或者说主观自由的法，是划分古代和近代的转折和中心点。真正的哲学导向神，半途而废的哲学离开神。半途而废的哲学离开国家，真正的哲学导向国家。哲学是自由最终实现形式。   </a:t>
            </a:r>
          </a:p>
        </p:txBody>
      </p:sp>
      <p:sp>
        <p:nvSpPr>
          <p:cNvPr id="50179" name="Rectangle 2"/>
          <p:cNvSpPr>
            <a:spLocks noGrp="1"/>
          </p:cNvSpPr>
          <p:nvPr>
            <p:ph type="title"/>
          </p:nvPr>
        </p:nvSpPr>
        <p:spPr/>
        <p:txBody>
          <a:bodyPr vert="horz" wrap="square" lIns="91440" tIns="45720" rIns="91440" bIns="45720" anchor="ctr" anchorCtr="0"/>
          <a:lstStyle/>
          <a:p>
            <a:pPr eaLnBrk="1" hangingPunct="1"/>
            <a:r>
              <a:rPr lang="zh-CN" altLang="en-US" sz="4000" dirty="0">
                <a:solidFill>
                  <a:srgbClr val="FF00FF"/>
                </a:solidFill>
              </a:rPr>
              <a:t>对个人主观性的执着是现代的特征</a:t>
            </a:r>
          </a:p>
        </p:txBody>
      </p:sp>
    </p:spTree>
  </p:cSld>
  <p:clrMapOvr>
    <a:masterClrMapping/>
  </p:clrMapOvr>
  <p:transition spd="slow"/>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3"/>
          <p:cNvSpPr>
            <a:spLocks noGrp="1" noChangeArrowheads="1"/>
          </p:cNvSpPr>
          <p:nvPr>
            <p:ph idx="1"/>
          </p:nvPr>
        </p:nvSpPr>
        <p:spPr>
          <a:xfrm>
            <a:off x="871538" y="2674938"/>
            <a:ext cx="7408863" cy="3451225"/>
          </a:xfrm>
        </p:spPr>
        <p:txBody>
          <a:bodyPr vert="horz" wrap="square" lIns="91440" tIns="45720" rIns="91440" bIns="45720" numCol="1" rtlCol="0" anchor="t" anchorCtr="0" compatLnSpc="1">
            <a:normAutofit fontScale="85000" lnSpcReduction="20000"/>
          </a:bodyPr>
          <a:lstStyle/>
          <a:p>
            <a:pPr marL="274320" marR="0" lvl="0" indent="-274320" algn="l" defTabSz="914400" rtl="0" eaLnBrk="1" fontAlgn="auto" latinLnBrk="0" hangingPunct="1">
              <a:lnSpc>
                <a:spcPct val="100000"/>
              </a:lnSpc>
              <a:spcBef>
                <a:spcPct val="20000"/>
              </a:spcBef>
              <a:spcAft>
                <a:spcPts val="0"/>
              </a:spcAft>
              <a:buClr>
                <a:schemeClr val="accent1"/>
              </a:buClr>
              <a:buSzTx/>
              <a:buFont typeface="Symbol" panose="05050102010706020507" pitchFamily="18" charset="2"/>
              <a:buChar char=""/>
              <a:defRPr/>
            </a:pPr>
            <a:r>
              <a:rPr kumimoji="0" lang="en-US" altLang="zh-CN" sz="2800" b="0" i="0" u="none" strike="noStrike" kern="1200" cap="none" spc="0" normalizeH="0" baseline="0" noProof="0">
                <a:ln>
                  <a:noFill/>
                </a:ln>
                <a:solidFill>
                  <a:schemeClr val="tx2"/>
                </a:solidFill>
                <a:effectLst/>
                <a:uLnTx/>
                <a:uFillTx/>
                <a:latin typeface="+mn-lt"/>
                <a:ea typeface="+mn-ea"/>
                <a:cs typeface="+mn-cs"/>
              </a:rPr>
              <a:t>“</a:t>
            </a:r>
            <a:r>
              <a:rPr kumimoji="0" lang="zh-CN" altLang="en-US" sz="2800" b="0" i="0" u="none" strike="noStrike" kern="1200" cap="none" spc="0" normalizeH="0" baseline="0" noProof="0">
                <a:ln>
                  <a:noFill/>
                </a:ln>
                <a:solidFill>
                  <a:schemeClr val="tx2"/>
                </a:solidFill>
                <a:effectLst/>
                <a:uLnTx/>
                <a:uFillTx/>
                <a:latin typeface="+mn-lt"/>
                <a:ea typeface="+mn-ea"/>
                <a:cs typeface="+mn-cs"/>
              </a:rPr>
              <a:t>无论如何哲学总是来得太迟。哲学作为有关世界的思想，要直到现实结束其形成过程并完成其身后，才会出现。概念所教导的必然就是历史所呈示的。”只有</a:t>
            </a:r>
            <a:r>
              <a:rPr kumimoji="0" lang="en-US" altLang="zh-CN" sz="2800" b="0" i="0" u="none" strike="noStrike" kern="1200" cap="none" spc="0" normalizeH="0" baseline="0" noProof="0">
                <a:ln>
                  <a:noFill/>
                </a:ln>
                <a:solidFill>
                  <a:schemeClr val="tx2"/>
                </a:solidFill>
                <a:effectLst/>
                <a:uLnTx/>
                <a:uFillTx/>
                <a:latin typeface="+mn-lt"/>
                <a:ea typeface="+mn-ea"/>
                <a:cs typeface="+mn-cs"/>
              </a:rPr>
              <a:t>“直到现实成熟了，理想的东西才会对实在的东西显现出来，并在把握了这同一个实在世界的实体之后，才把它建成一个理智王国的形态。”（14）理论是灰色的，生命之树常青</a:t>
            </a:r>
            <a:r>
              <a:rPr kumimoji="0" lang="zh-CN" altLang="en-US" sz="2800" b="0" i="0" u="none" strike="noStrike" kern="1200" cap="none" spc="0" normalizeH="0" baseline="0" noProof="0">
                <a:ln>
                  <a:noFill/>
                </a:ln>
                <a:solidFill>
                  <a:schemeClr val="tx2"/>
                </a:solidFill>
                <a:effectLst/>
                <a:uLnTx/>
                <a:uFillTx/>
                <a:latin typeface="+mn-lt"/>
                <a:ea typeface="+mn-ea"/>
                <a:cs typeface="+mn-cs"/>
              </a:rPr>
              <a:t>。 </a:t>
            </a:r>
          </a:p>
          <a:p>
            <a:pPr marL="274320" marR="0" lvl="0" indent="-274320" algn="l" defTabSz="914400" rtl="0" eaLnBrk="1" fontAlgn="auto" latinLnBrk="0" hangingPunct="1">
              <a:lnSpc>
                <a:spcPct val="100000"/>
              </a:lnSpc>
              <a:spcBef>
                <a:spcPct val="20000"/>
              </a:spcBef>
              <a:spcAft>
                <a:spcPts val="0"/>
              </a:spcAft>
              <a:buClr>
                <a:schemeClr val="accent1"/>
              </a:buClr>
              <a:buSzTx/>
              <a:buFont typeface="Symbol" panose="05050102010706020507" pitchFamily="18" charset="2"/>
              <a:buChar char=""/>
              <a:defRPr/>
            </a:pPr>
            <a:r>
              <a:rPr kumimoji="0" lang="zh-CN" altLang="en-US" sz="2800" b="0" i="0" u="none" strike="noStrike" kern="1200" cap="none" spc="0" normalizeH="0" baseline="0" noProof="0">
                <a:ln>
                  <a:noFill/>
                </a:ln>
                <a:solidFill>
                  <a:schemeClr val="tx2"/>
                </a:solidFill>
                <a:effectLst/>
                <a:uLnTx/>
                <a:uFillTx/>
                <a:latin typeface="+mn-lt"/>
                <a:ea typeface="+mn-ea"/>
                <a:cs typeface="+mn-cs"/>
              </a:rPr>
              <a:t>密勒发的猫头鹰到黄昏才起飞。“哲学的认识方式只是一种反思</a:t>
            </a:r>
            <a:r>
              <a:rPr kumimoji="0" lang="en-US" altLang="zh-CN" sz="2800" b="0" i="0" u="none" strike="noStrike" kern="1200" cap="none" spc="0" normalizeH="0" baseline="0" noProof="0">
                <a:ln>
                  <a:noFill/>
                </a:ln>
                <a:solidFill>
                  <a:schemeClr val="tx2"/>
                </a:solidFill>
                <a:effectLst/>
                <a:uLnTx/>
                <a:uFillTx/>
                <a:latin typeface="+mn-lt"/>
                <a:ea typeface="+mn-ea"/>
                <a:cs typeface="+mn-cs"/>
              </a:rPr>
              <a:t>——</a:t>
            </a:r>
            <a:r>
              <a:rPr kumimoji="0" lang="zh-CN" altLang="en-US" sz="2800" b="0" i="0" u="none" strike="noStrike" kern="1200" cap="none" spc="0" normalizeH="0" baseline="0" noProof="0">
                <a:ln>
                  <a:noFill/>
                </a:ln>
                <a:solidFill>
                  <a:schemeClr val="tx2"/>
                </a:solidFill>
                <a:effectLst/>
                <a:uLnTx/>
                <a:uFillTx/>
                <a:latin typeface="+mn-lt"/>
                <a:ea typeface="+mn-ea"/>
                <a:cs typeface="+mn-cs"/>
              </a:rPr>
              <a:t>意指跟随在事实背后后面的反复思考。” </a:t>
            </a:r>
          </a:p>
        </p:txBody>
      </p:sp>
      <p:sp>
        <p:nvSpPr>
          <p:cNvPr id="51203" name="Rectangle 2"/>
          <p:cNvSpPr>
            <a:spLocks noGrp="1"/>
          </p:cNvSpPr>
          <p:nvPr>
            <p:ph type="title"/>
          </p:nvPr>
        </p:nvSpPr>
        <p:spPr/>
        <p:txBody>
          <a:bodyPr vert="horz" wrap="square" lIns="91440" tIns="45720" rIns="91440" bIns="45720" anchor="ctr" anchorCtr="0"/>
          <a:lstStyle/>
          <a:p>
            <a:pPr eaLnBrk="1" hangingPunct="1"/>
            <a:r>
              <a:rPr lang="zh-CN" altLang="en-US" dirty="0">
                <a:solidFill>
                  <a:srgbClr val="FF00FF"/>
                </a:solidFill>
              </a:rPr>
              <a:t>密勒发的猫头鹰到黄昏才起飞</a:t>
            </a:r>
            <a:r>
              <a:rPr lang="zh-CN" altLang="en-US" dirty="0"/>
              <a:t> </a:t>
            </a:r>
          </a:p>
        </p:txBody>
      </p:sp>
    </p:spTree>
  </p:cSld>
  <p:clrMapOvr>
    <a:masterClrMapping/>
  </p:clrMapOvr>
  <p:transition spd="slow"/>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a:extLst>
              <a:ext uri="{FF2B5EF4-FFF2-40B4-BE49-F238E27FC236}">
                <a16:creationId xmlns:a16="http://schemas.microsoft.com/office/drawing/2014/main" id="{0584AD49-B464-4A33-A4FA-E1CD572FFEF1}"/>
              </a:ext>
            </a:extLst>
          </p:cNvPr>
          <p:cNvSpPr>
            <a:spLocks noGrp="1"/>
          </p:cNvSpPr>
          <p:nvPr>
            <p:ph idx="1"/>
          </p:nvPr>
        </p:nvSpPr>
        <p:spPr>
          <a:xfrm>
            <a:off x="323528" y="1412776"/>
            <a:ext cx="8424936" cy="4968552"/>
          </a:xfrm>
        </p:spPr>
        <p:txBody>
          <a:bodyPr/>
          <a:lstStyle/>
          <a:p>
            <a:pPr marL="0" indent="0">
              <a:buNone/>
            </a:pPr>
            <a:r>
              <a:rPr lang="en-US" altLang="zh-CN" sz="2000" dirty="0"/>
              <a:t>      </a:t>
            </a:r>
            <a:r>
              <a:rPr lang="zh-CN" altLang="en-US" sz="2000" dirty="0"/>
              <a:t>在序言“补充”中，黑格尔说：规律分为两类，即自然规律与法律。”</a:t>
            </a:r>
            <a:endParaRPr lang="en-US" altLang="zh-CN" sz="2000" dirty="0"/>
          </a:p>
          <a:p>
            <a:r>
              <a:rPr lang="zh-CN" altLang="en-US" sz="2000" dirty="0"/>
              <a:t>“自然规律，简明简单明了，既按照他原来那个样子就是有效的。</a:t>
            </a:r>
            <a:r>
              <a:rPr lang="en-US" altLang="zh-CN" sz="2000" dirty="0"/>
              <a:t>……</a:t>
            </a:r>
            <a:r>
              <a:rPr lang="zh-CN" altLang="en-US" sz="2000" dirty="0"/>
              <a:t>为了知道什么是自然规律，我们必须学习和知道自然界，因为这些规律是准确的，只有我们对这些规律的观念才会错误。这些规定的尺度是在我们身外的，我们的认识对他无所增益，也无助长作用，我们对他们的认识可以扩大我们的知识范围，如此而已。”</a:t>
            </a:r>
            <a:endParaRPr lang="en-US" altLang="zh-CN" sz="2000" dirty="0"/>
          </a:p>
          <a:p>
            <a:r>
              <a:rPr lang="zh-CN" altLang="en-US" sz="2000" dirty="0"/>
              <a:t>固然对法律我们也需要学而知之，但法律的有效性不在于它的存在。“法律是被设定的，源出于人类。在被设定的东西和内心呼声之间必然会发生冲突，符合一致，人不只停留在定在上也主张在自己自身中具有衡量法的尺度，他固然要服从法，服从外部权威的必然性和支配，但这与他服从自然界的必然性截然不同，因为他的内心经常告诉他事情应该是怎样的，并且在他自身中找到对有效东西的验证或否定。</a:t>
            </a:r>
            <a:r>
              <a:rPr lang="en-US" altLang="zh-CN" sz="2000" dirty="0"/>
              <a:t>……</a:t>
            </a:r>
            <a:r>
              <a:rPr lang="zh-CN" altLang="en-US" sz="2000" dirty="0"/>
              <a:t>在这里就有可能发生存在于阴然之间的争执，亘古不变而自在自为的存在的法和对什么应该认为法而作出的规定的那种任性之间的争执。”（</a:t>
            </a:r>
            <a:r>
              <a:rPr lang="en-US" altLang="zh-CN" sz="2000" dirty="0"/>
              <a:t>15</a:t>
            </a:r>
            <a:r>
              <a:rPr lang="zh-CN" altLang="en-US" sz="2000" dirty="0"/>
              <a:t>）基于此，在法中存在着理性，我们必须考察法的合理性。这就是哲学的任务。</a:t>
            </a:r>
          </a:p>
        </p:txBody>
      </p:sp>
      <p:sp>
        <p:nvSpPr>
          <p:cNvPr id="3" name="标题 2">
            <a:extLst>
              <a:ext uri="{FF2B5EF4-FFF2-40B4-BE49-F238E27FC236}">
                <a16:creationId xmlns:a16="http://schemas.microsoft.com/office/drawing/2014/main" id="{3ED9F1C2-0A1B-4A6F-AF9E-CA59793B478E}"/>
              </a:ext>
            </a:extLst>
          </p:cNvPr>
          <p:cNvSpPr>
            <a:spLocks noGrp="1"/>
          </p:cNvSpPr>
          <p:nvPr>
            <p:ph type="title"/>
          </p:nvPr>
        </p:nvSpPr>
        <p:spPr>
          <a:xfrm>
            <a:off x="457200" y="338139"/>
            <a:ext cx="8229600" cy="858614"/>
          </a:xfrm>
        </p:spPr>
        <p:txBody>
          <a:bodyPr/>
          <a:lstStyle/>
          <a:p>
            <a:r>
              <a:rPr lang="zh-CN" altLang="en-US" sz="3600" dirty="0"/>
              <a:t>自然规律与法律的区别</a:t>
            </a:r>
          </a:p>
        </p:txBody>
      </p:sp>
    </p:spTree>
    <p:extLst>
      <p:ext uri="{BB962C8B-B14F-4D97-AF65-F5344CB8AC3E}">
        <p14:creationId xmlns:p14="http://schemas.microsoft.com/office/powerpoint/2010/main" val="205067572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内容占位符 2"/>
          <p:cNvSpPr>
            <a:spLocks noGrp="1"/>
          </p:cNvSpPr>
          <p:nvPr>
            <p:ph idx="1"/>
          </p:nvPr>
        </p:nvSpPr>
        <p:spPr>
          <a:xfrm>
            <a:off x="251520" y="1214438"/>
            <a:ext cx="8435280" cy="5429250"/>
          </a:xfrm>
        </p:spPr>
        <p:txBody>
          <a:bodyPr vert="horz" wrap="square" lIns="91440" tIns="45720" rIns="91440" bIns="45720" anchor="t" anchorCtr="0"/>
          <a:lstStyle/>
          <a:p>
            <a:pPr algn="just" eaLnBrk="1" hangingPunct="1">
              <a:buFont typeface="Wingdings" panose="05000000000000000000" pitchFamily="2" charset="2"/>
              <a:buNone/>
            </a:pPr>
            <a:r>
              <a:rPr lang="zh-CN" altLang="en-US" sz="2800" dirty="0"/>
              <a:t>    </a:t>
            </a:r>
            <a:r>
              <a:rPr lang="zh-CN" altLang="en-US" dirty="0"/>
              <a:t>黑格尔生活在社会转型的关键时期。“在文化上和政治上，欧洲都被两次大革命，即发端于法国的政治革命和起源于英格兰的工业革命，在狂涛巨浪中，国家驶进没有航标的大海之中。”</a:t>
            </a:r>
            <a:endParaRPr lang="en-US" altLang="zh-CN" dirty="0"/>
          </a:p>
          <a:p>
            <a:pPr algn="just" eaLnBrk="1" hangingPunct="1">
              <a:buFont typeface="Wingdings" panose="05000000000000000000" pitchFamily="2" charset="2"/>
              <a:buNone/>
            </a:pPr>
            <a:r>
              <a:rPr lang="zh-CN" altLang="en-US" dirty="0"/>
              <a:t>    从光荣革命到法国大革命的资产阶级政治解放，使人们从封建秩序中解放出来，塑造了黑格尔时代基本的政治秩序，即以个人的自由和法律的平等为基础的资产阶级自由宪法国家。</a:t>
            </a:r>
            <a:endParaRPr lang="en-US" altLang="zh-CN" dirty="0"/>
          </a:p>
          <a:p>
            <a:pPr algn="just" eaLnBrk="1" hangingPunct="1">
              <a:buFont typeface="Wingdings" panose="05000000000000000000" pitchFamily="2" charset="2"/>
              <a:buNone/>
            </a:pPr>
            <a:r>
              <a:rPr lang="zh-CN" altLang="en-US" dirty="0"/>
              <a:t>    资本主义的发展及其工业革命把欧洲从传统的宗法和农业社会带入自由竞争和都市化的现代社会。工业革命塑造了黑格尔时代的社会秩序。这两者对黑格尔来说都意味着对过时的社会制度的政治合理化过程。</a:t>
            </a:r>
          </a:p>
          <a:p>
            <a:pPr algn="just" eaLnBrk="1" hangingPunct="1">
              <a:buFont typeface="Symbol" panose="05050102010706020507" pitchFamily="18" charset="2"/>
              <a:buChar char=""/>
            </a:pPr>
            <a:endParaRPr lang="en-US" altLang="zh-CN" sz="2800" dirty="0"/>
          </a:p>
        </p:txBody>
      </p:sp>
      <p:sp>
        <p:nvSpPr>
          <p:cNvPr id="40962" name="标题 1"/>
          <p:cNvSpPr>
            <a:spLocks noGrp="1"/>
          </p:cNvSpPr>
          <p:nvPr>
            <p:ph type="title"/>
          </p:nvPr>
        </p:nvSpPr>
        <p:spPr>
          <a:xfrm>
            <a:off x="457200" y="785813"/>
            <a:ext cx="8229600" cy="631825"/>
          </a:xfrm>
        </p:spPr>
        <p:txBody>
          <a:bodyPr vert="horz" wrap="square" lIns="91440" tIns="45720" rIns="91440" bIns="45720" numCol="1" rtlCol="0" anchor="ctr" anchorCtr="0" compatLnSpc="1">
            <a:normAutofit fontScale="90000"/>
          </a:bodyPr>
          <a:lstStyle/>
          <a:p>
            <a:pPr marL="0" marR="0" lvl="0" indent="0" algn="ctr" defTabSz="914400" rtl="0" eaLnBrk="1" fontAlgn="auto" latinLnBrk="0" hangingPunct="1">
              <a:lnSpc>
                <a:spcPct val="100000"/>
              </a:lnSpc>
              <a:spcBef>
                <a:spcPct val="0"/>
              </a:spcBef>
              <a:spcAft>
                <a:spcPts val="0"/>
              </a:spcAft>
              <a:buClrTx/>
              <a:buSzTx/>
              <a:buFontTx/>
              <a:buNone/>
              <a:defRPr/>
            </a:pPr>
            <a:r>
              <a:rPr kumimoji="0" lang="en-US" altLang="zh-CN" sz="4400" b="0" i="0" u="none" strike="noStrike" kern="1200" cap="none" spc="0" normalizeH="0" baseline="0" noProof="0">
                <a:ln>
                  <a:noFill/>
                </a:ln>
                <a:solidFill>
                  <a:srgbClr val="FFFFFF"/>
                </a:solidFill>
                <a:effectLst/>
                <a:uLnTx/>
                <a:uFillTx/>
                <a:latin typeface="+mj-lt"/>
                <a:ea typeface="+mj-ea"/>
                <a:cs typeface="+mj-cs"/>
              </a:rPr>
              <a:t>《</a:t>
            </a:r>
            <a:r>
              <a:rPr kumimoji="0" lang="zh-CN" altLang="en-US" sz="4400" b="0" i="0" u="none" strike="noStrike" kern="1200" cap="none" spc="0" normalizeH="0" baseline="0" noProof="0">
                <a:ln>
                  <a:noFill/>
                </a:ln>
                <a:solidFill>
                  <a:srgbClr val="FFFFFF"/>
                </a:solidFill>
                <a:effectLst/>
                <a:uLnTx/>
                <a:uFillTx/>
                <a:latin typeface="+mj-lt"/>
                <a:ea typeface="+mj-ea"/>
                <a:cs typeface="+mj-cs"/>
              </a:rPr>
              <a:t>法哲学原理</a:t>
            </a:r>
            <a:r>
              <a:rPr kumimoji="0" lang="en-US" altLang="zh-CN" sz="4400" b="0" i="0" u="none" strike="noStrike" kern="1200" cap="none" spc="0" normalizeH="0" baseline="0" noProof="0">
                <a:ln>
                  <a:noFill/>
                </a:ln>
                <a:solidFill>
                  <a:srgbClr val="FFFFFF"/>
                </a:solidFill>
                <a:effectLst/>
                <a:uLnTx/>
                <a:uFillTx/>
                <a:latin typeface="+mj-lt"/>
                <a:ea typeface="+mj-ea"/>
                <a:cs typeface="+mj-cs"/>
              </a:rPr>
              <a:t>》</a:t>
            </a:r>
            <a:r>
              <a:rPr kumimoji="0" lang="zh-CN" altLang="en-US" sz="4400" b="0" i="0" u="none" strike="noStrike" kern="1200" cap="none" spc="0" normalizeH="0" baseline="0" noProof="0">
                <a:ln>
                  <a:noFill/>
                </a:ln>
                <a:solidFill>
                  <a:srgbClr val="FFFFFF"/>
                </a:solidFill>
                <a:effectLst/>
                <a:uLnTx/>
                <a:uFillTx/>
                <a:latin typeface="+mj-lt"/>
                <a:ea typeface="+mj-ea"/>
                <a:cs typeface="+mj-cs"/>
              </a:rPr>
              <a:t>的背景</a:t>
            </a:r>
            <a:br>
              <a:rPr kumimoji="0" lang="zh-CN" altLang="en-US" sz="4400" b="0" i="0" u="none" strike="noStrike" kern="1200" cap="none" spc="0" normalizeH="0" baseline="0" noProof="0">
                <a:ln>
                  <a:noFill/>
                </a:ln>
                <a:solidFill>
                  <a:srgbClr val="FFFFFF"/>
                </a:solidFill>
                <a:effectLst/>
                <a:uLnTx/>
                <a:uFillTx/>
                <a:latin typeface="+mj-lt"/>
                <a:ea typeface="+mj-ea"/>
                <a:cs typeface="+mj-cs"/>
              </a:rPr>
            </a:br>
            <a:endParaRPr kumimoji="0" lang="zh-CN" altLang="en-US" sz="4400" b="0" i="0" u="none" strike="noStrike" kern="1200" cap="none" spc="0" normalizeH="0" baseline="0" noProof="0">
              <a:ln>
                <a:noFill/>
              </a:ln>
              <a:solidFill>
                <a:srgbClr val="FFFFFF"/>
              </a:solidFill>
              <a:effectLst/>
              <a:uLnTx/>
              <a:uFillTx/>
              <a:latin typeface="+mj-lt"/>
              <a:ea typeface="+mj-ea"/>
              <a:cs typeface="+mj-cs"/>
            </a:endParaRPr>
          </a:p>
        </p:txBody>
      </p:sp>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3"/>
          <p:cNvSpPr>
            <a:spLocks noGrp="1" noChangeArrowheads="1"/>
          </p:cNvSpPr>
          <p:nvPr>
            <p:ph idx="1"/>
          </p:nvPr>
        </p:nvSpPr>
        <p:spPr>
          <a:xfrm>
            <a:off x="827088" y="1989138"/>
            <a:ext cx="7848600" cy="4137025"/>
          </a:xfrm>
        </p:spPr>
        <p:txBody>
          <a:bodyPr vert="horz" wrap="square" lIns="91440" tIns="45720" rIns="91440" bIns="45720" numCol="1" rtlCol="0" anchor="t" anchorCtr="0" compatLnSpc="1">
            <a:normAutofit lnSpcReduction="10000"/>
          </a:bodyPr>
          <a:lstStyle/>
          <a:p>
            <a:pPr marL="274320" marR="0" lvl="0" indent="-274320" algn="l" defTabSz="914400" rtl="0" eaLnBrk="1" fontAlgn="auto" latinLnBrk="0" hangingPunct="1">
              <a:lnSpc>
                <a:spcPct val="100000"/>
              </a:lnSpc>
              <a:spcBef>
                <a:spcPct val="20000"/>
              </a:spcBef>
              <a:spcAft>
                <a:spcPts val="0"/>
              </a:spcAft>
              <a:buClr>
                <a:schemeClr val="accent1"/>
              </a:buClr>
              <a:buSzTx/>
              <a:buFont typeface="Symbol" panose="05050102010706020507" pitchFamily="18" charset="2"/>
              <a:buChar char=""/>
              <a:defRPr/>
            </a:pPr>
            <a:r>
              <a:rPr kumimoji="0" lang="zh-CN" altLang="en-US" sz="2800" b="0" i="0" u="none" strike="noStrike" kern="1200" cap="none" spc="0" normalizeH="0" baseline="0" noProof="0" dirty="0">
                <a:ln>
                  <a:noFill/>
                </a:ln>
                <a:solidFill>
                  <a:schemeClr val="tx2"/>
                </a:solidFill>
                <a:effectLst/>
                <a:uLnTx/>
                <a:uFillTx/>
                <a:latin typeface="+mn-lt"/>
                <a:ea typeface="+mn-ea"/>
                <a:cs typeface="+mn-cs"/>
              </a:rPr>
              <a:t>对黑格尔来说，历史不是简单的直线的进步过程，不论是法国革命还是工业革命都是一个充满矛盾的过程。“黑格尔的现代主体性概念，不论在其积极方面还是消极方面，在很多方面就是一部微缩的从宗教改革到工业革命的历史叙事，他的伦理和政治思想直接与主体自我表达的需要与对社会同一性的社会需求之间平衡有关。”他想拯救革命的积极成果，克服其消极和有害的方面，为现代社会秩序的合理化确立一个合理的基础。</a:t>
            </a:r>
          </a:p>
          <a:p>
            <a:pPr marL="274320" marR="0" lvl="0" indent="-274320" algn="l" defTabSz="914400" rtl="0" eaLnBrk="1" fontAlgn="auto" latinLnBrk="0" hangingPunct="1">
              <a:lnSpc>
                <a:spcPct val="100000"/>
              </a:lnSpc>
              <a:spcBef>
                <a:spcPct val="20000"/>
              </a:spcBef>
              <a:spcAft>
                <a:spcPts val="0"/>
              </a:spcAft>
              <a:buClr>
                <a:schemeClr val="accent1"/>
              </a:buClr>
              <a:buSzTx/>
              <a:buFont typeface="Symbol" panose="05050102010706020507" pitchFamily="18" charset="2"/>
              <a:buChar char=""/>
              <a:defRPr/>
            </a:pPr>
            <a:endParaRPr kumimoji="0" lang="zh-CN" altLang="en-US" sz="2800" b="0" i="0" u="none" strike="noStrike" kern="1200" cap="none" spc="0" normalizeH="0" baseline="0" noProof="0" dirty="0">
              <a:ln>
                <a:noFill/>
              </a:ln>
              <a:solidFill>
                <a:schemeClr val="tx2"/>
              </a:solidFill>
              <a:effectLst/>
              <a:uLnTx/>
              <a:uFillTx/>
              <a:latin typeface="+mn-lt"/>
              <a:ea typeface="+mn-ea"/>
              <a:cs typeface="+mn-cs"/>
            </a:endParaRPr>
          </a:p>
        </p:txBody>
      </p:sp>
      <p:sp>
        <p:nvSpPr>
          <p:cNvPr id="53251" name="Rectangle 2"/>
          <p:cNvSpPr>
            <a:spLocks noGrp="1" noRot="1"/>
          </p:cNvSpPr>
          <p:nvPr>
            <p:ph type="title"/>
          </p:nvPr>
        </p:nvSpPr>
        <p:spPr>
          <a:xfrm>
            <a:off x="457200" y="836613"/>
            <a:ext cx="8229600" cy="936625"/>
          </a:xfrm>
        </p:spPr>
        <p:txBody>
          <a:bodyPr vert="horz" wrap="square" lIns="91440" tIns="45720" rIns="91440" bIns="45720" anchor="ctr" anchorCtr="0"/>
          <a:lstStyle/>
          <a:p>
            <a:pPr eaLnBrk="1" hangingPunct="1"/>
            <a:r>
              <a:rPr lang="zh-CN" altLang="en-US" sz="3200" dirty="0"/>
              <a:t>黑格尔哲学的性质</a:t>
            </a: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内容占位符 2"/>
          <p:cNvSpPr>
            <a:spLocks noGrp="1"/>
          </p:cNvSpPr>
          <p:nvPr>
            <p:ph idx="1"/>
          </p:nvPr>
        </p:nvSpPr>
        <p:spPr>
          <a:xfrm>
            <a:off x="871538" y="2674938"/>
            <a:ext cx="7408863" cy="3451225"/>
          </a:xfrm>
        </p:spPr>
        <p:txBody>
          <a:bodyPr vert="horz" wrap="square" lIns="91440" tIns="45720" rIns="91440" bIns="45720" numCol="1" rtlCol="0" anchor="t" anchorCtr="0" compatLnSpc="1">
            <a:normAutofit lnSpcReduction="10000"/>
          </a:bodyPr>
          <a:lstStyle/>
          <a:p>
            <a:pPr marL="274320" marR="0" lvl="0" indent="-274320" algn="l" defTabSz="914400" rtl="0" eaLnBrk="1" fontAlgn="auto" latinLnBrk="0" hangingPunct="1">
              <a:lnSpc>
                <a:spcPct val="100000"/>
              </a:lnSpc>
              <a:spcBef>
                <a:spcPct val="20000"/>
              </a:spcBef>
              <a:spcAft>
                <a:spcPts val="0"/>
              </a:spcAft>
              <a:buClr>
                <a:schemeClr val="accent1"/>
              </a:buClr>
              <a:buSzTx/>
              <a:buFont typeface="Wingdings 2" panose="05020102010507070707" pitchFamily="18" charset="2"/>
              <a:buNone/>
              <a:defRPr/>
            </a:pPr>
            <a:r>
              <a:rPr kumimoji="0" lang="zh-CN" altLang="en-US" sz="2400" b="1" i="0" u="none" strike="noStrike" kern="1200" cap="none" spc="0" normalizeH="0" baseline="0" noProof="0">
                <a:ln>
                  <a:noFill/>
                </a:ln>
                <a:solidFill>
                  <a:schemeClr val="tx2"/>
                </a:solidFill>
                <a:effectLst/>
                <a:uLnTx/>
                <a:uFillTx/>
                <a:latin typeface="+mn-lt"/>
                <a:ea typeface="+mn-ea"/>
                <a:cs typeface="+mn-cs"/>
              </a:rPr>
              <a:t>生前出版的著作：</a:t>
            </a:r>
            <a:endParaRPr kumimoji="0" lang="en-US" altLang="zh-CN" sz="2400" b="1" i="0" u="none" strike="noStrike" kern="1200" cap="none" spc="0" normalizeH="0" baseline="0" noProof="0">
              <a:ln>
                <a:noFill/>
              </a:ln>
              <a:solidFill>
                <a:schemeClr val="tx2"/>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1"/>
              </a:buClr>
              <a:buSzTx/>
              <a:buFont typeface="Wingdings 2" panose="05020102010507070707" pitchFamily="18" charset="2"/>
              <a:buNone/>
              <a:defRPr/>
            </a:pPr>
            <a:r>
              <a:rPr kumimoji="0" lang="en-US" altLang="zh-CN" sz="2400" b="1" i="0" u="none" strike="noStrike" kern="1200" cap="none" spc="0" normalizeH="0" baseline="0" noProof="0">
                <a:ln>
                  <a:noFill/>
                </a:ln>
                <a:solidFill>
                  <a:schemeClr val="tx2"/>
                </a:solidFill>
                <a:effectLst/>
                <a:uLnTx/>
                <a:uFillTx/>
                <a:latin typeface="+mn-lt"/>
                <a:ea typeface="+mn-ea"/>
                <a:cs typeface="+mn-cs"/>
              </a:rPr>
              <a:t>《精神现象学》</a:t>
            </a:r>
          </a:p>
          <a:p>
            <a:pPr marL="274320" marR="0" lvl="0" indent="-274320" algn="l" defTabSz="914400" rtl="0" eaLnBrk="1" fontAlgn="auto" latinLnBrk="0" hangingPunct="1">
              <a:lnSpc>
                <a:spcPct val="100000"/>
              </a:lnSpc>
              <a:spcBef>
                <a:spcPct val="20000"/>
              </a:spcBef>
              <a:spcAft>
                <a:spcPts val="0"/>
              </a:spcAft>
              <a:buClr>
                <a:schemeClr val="accent1"/>
              </a:buClr>
              <a:buSzTx/>
              <a:buFont typeface="Wingdings 2" panose="05020102010507070707" pitchFamily="18" charset="2"/>
              <a:buNone/>
              <a:defRPr/>
            </a:pPr>
            <a:r>
              <a:rPr kumimoji="0" lang="en-US" altLang="zh-CN" sz="2400" b="1" i="0" u="none" strike="noStrike" kern="1200" cap="none" spc="0" normalizeH="0" baseline="0" noProof="0">
                <a:ln>
                  <a:noFill/>
                </a:ln>
                <a:solidFill>
                  <a:schemeClr val="tx2"/>
                </a:solidFill>
                <a:effectLst/>
                <a:uLnTx/>
                <a:uFillTx/>
                <a:latin typeface="+mn-lt"/>
                <a:ea typeface="+mn-ea"/>
                <a:cs typeface="+mn-cs"/>
              </a:rPr>
              <a:t>《逻辑学》（大小逻辑学）</a:t>
            </a:r>
          </a:p>
          <a:p>
            <a:pPr marL="274320" marR="0" lvl="0" indent="-274320" algn="l" defTabSz="914400" rtl="0" eaLnBrk="1" fontAlgn="auto" latinLnBrk="0" hangingPunct="1">
              <a:lnSpc>
                <a:spcPct val="100000"/>
              </a:lnSpc>
              <a:spcBef>
                <a:spcPct val="20000"/>
              </a:spcBef>
              <a:spcAft>
                <a:spcPts val="0"/>
              </a:spcAft>
              <a:buClr>
                <a:schemeClr val="accent1"/>
              </a:buClr>
              <a:buSzTx/>
              <a:buFont typeface="Wingdings 2" panose="05020102010507070707" pitchFamily="18" charset="2"/>
              <a:buNone/>
              <a:defRPr/>
            </a:pPr>
            <a:r>
              <a:rPr kumimoji="0" lang="en-US" altLang="zh-CN" sz="2400" b="1" i="0" u="none" strike="noStrike" kern="1200" cap="none" spc="0" normalizeH="0" baseline="0" noProof="0">
                <a:ln>
                  <a:noFill/>
                </a:ln>
                <a:solidFill>
                  <a:schemeClr val="tx2"/>
                </a:solidFill>
                <a:effectLst/>
                <a:uLnTx/>
                <a:uFillTx/>
                <a:latin typeface="+mn-lt"/>
                <a:ea typeface="+mn-ea"/>
                <a:cs typeface="+mn-cs"/>
              </a:rPr>
              <a:t>《哲学全书》</a:t>
            </a:r>
          </a:p>
          <a:p>
            <a:pPr marL="274320" marR="0" lvl="0" indent="-274320" algn="l" defTabSz="914400" rtl="0" eaLnBrk="1" fontAlgn="auto" latinLnBrk="0" hangingPunct="1">
              <a:lnSpc>
                <a:spcPct val="100000"/>
              </a:lnSpc>
              <a:spcBef>
                <a:spcPct val="20000"/>
              </a:spcBef>
              <a:spcAft>
                <a:spcPts val="0"/>
              </a:spcAft>
              <a:buClr>
                <a:schemeClr val="accent1"/>
              </a:buClr>
              <a:buSzTx/>
              <a:buFont typeface="Wingdings 2" panose="05020102010507070707" pitchFamily="18" charset="2"/>
              <a:buNone/>
              <a:defRPr/>
            </a:pPr>
            <a:r>
              <a:rPr kumimoji="0" lang="en-US" altLang="zh-CN" sz="2400" b="1" i="0" u="none" strike="noStrike" kern="1200" cap="none" spc="0" normalizeH="0" baseline="0" noProof="0">
                <a:ln>
                  <a:noFill/>
                </a:ln>
                <a:solidFill>
                  <a:schemeClr val="tx2"/>
                </a:solidFill>
                <a:effectLst/>
                <a:uLnTx/>
                <a:uFillTx/>
                <a:latin typeface="+mn-lt"/>
                <a:ea typeface="+mn-ea"/>
                <a:cs typeface="+mn-cs"/>
              </a:rPr>
              <a:t>《法哲学原理》</a:t>
            </a:r>
          </a:p>
          <a:p>
            <a:pPr marL="274320" marR="0" lvl="0" indent="-274320" algn="l" defTabSz="914400" rtl="0" eaLnBrk="1" fontAlgn="auto" latinLnBrk="0" hangingPunct="1">
              <a:lnSpc>
                <a:spcPct val="100000"/>
              </a:lnSpc>
              <a:spcBef>
                <a:spcPct val="20000"/>
              </a:spcBef>
              <a:spcAft>
                <a:spcPts val="0"/>
              </a:spcAft>
              <a:buClr>
                <a:schemeClr val="accent1"/>
              </a:buClr>
              <a:buSzTx/>
              <a:buFont typeface="Wingdings 2" panose="05020102010507070707" pitchFamily="18" charset="2"/>
              <a:buNone/>
              <a:defRPr/>
            </a:pPr>
            <a:r>
              <a:rPr kumimoji="0" lang="zh-CN" altLang="en-US" sz="2400" b="1" i="0" u="none" strike="noStrike" kern="1200" cap="none" spc="0" normalizeH="0" baseline="0" noProof="0">
                <a:ln>
                  <a:noFill/>
                </a:ln>
                <a:solidFill>
                  <a:schemeClr val="tx2"/>
                </a:solidFill>
                <a:effectLst/>
                <a:uLnTx/>
                <a:uFillTx/>
                <a:latin typeface="+mn-lt"/>
                <a:ea typeface="+mn-ea"/>
                <a:cs typeface="+mn-cs"/>
              </a:rPr>
              <a:t>遗著：</a:t>
            </a:r>
            <a:endParaRPr kumimoji="0" lang="en-US" altLang="zh-CN" sz="2400" b="1" i="0" u="none" strike="noStrike" kern="1200" cap="none" spc="0" normalizeH="0" baseline="0" noProof="0">
              <a:ln>
                <a:noFill/>
              </a:ln>
              <a:solidFill>
                <a:schemeClr val="tx2"/>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1"/>
              </a:buClr>
              <a:buSzTx/>
              <a:buFont typeface="Wingdings 2" panose="05020102010507070707" pitchFamily="18" charset="2"/>
              <a:buNone/>
              <a:defRPr/>
            </a:pPr>
            <a:r>
              <a:rPr kumimoji="0" lang="en-US" altLang="zh-CN" sz="2400" b="1" i="0" u="none" strike="noStrike" kern="1200" cap="none" spc="0" normalizeH="0" baseline="0" noProof="0">
                <a:ln>
                  <a:noFill/>
                </a:ln>
                <a:solidFill>
                  <a:schemeClr val="tx2"/>
                </a:solidFill>
                <a:effectLst/>
                <a:uLnTx/>
                <a:uFillTx/>
                <a:latin typeface="+mn-lt"/>
                <a:ea typeface="+mn-ea"/>
                <a:cs typeface="+mn-cs"/>
              </a:rPr>
              <a:t>《宗教哲学讲演录》《美学讲演录》《历史哲学讲演录》《哲学史讲演录》</a:t>
            </a:r>
          </a:p>
          <a:p>
            <a:pPr marL="274320" marR="0" lvl="0" indent="-274320" algn="l" defTabSz="914400" rtl="0" eaLnBrk="1" fontAlgn="auto" latinLnBrk="0" hangingPunct="1">
              <a:lnSpc>
                <a:spcPct val="100000"/>
              </a:lnSpc>
              <a:spcBef>
                <a:spcPct val="20000"/>
              </a:spcBef>
              <a:spcAft>
                <a:spcPts val="0"/>
              </a:spcAft>
              <a:buClr>
                <a:schemeClr val="accent1"/>
              </a:buClr>
              <a:buSzTx/>
              <a:buFont typeface="Wingdings 2" panose="05020102010507070707" pitchFamily="18" charset="2"/>
              <a:buNone/>
              <a:defRPr/>
            </a:pPr>
            <a:endParaRPr kumimoji="0" lang="en-US" altLang="zh-CN" sz="2400" b="0" i="0" u="none" strike="noStrike" kern="1200" cap="none" spc="0" normalizeH="0" baseline="0" noProof="0">
              <a:ln>
                <a:noFill/>
              </a:ln>
              <a:solidFill>
                <a:schemeClr val="tx2"/>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1"/>
              </a:buClr>
              <a:buSzTx/>
              <a:buFont typeface="Wingdings 2" panose="05020102010507070707" pitchFamily="18" charset="2"/>
              <a:buNone/>
              <a:defRPr/>
            </a:pPr>
            <a:endParaRPr kumimoji="0" lang="en-US" altLang="zh-CN" sz="2400" b="0" i="0" u="none" strike="noStrike" kern="1200" cap="none" spc="0" normalizeH="0" baseline="0" noProof="0">
              <a:ln>
                <a:noFill/>
              </a:ln>
              <a:solidFill>
                <a:schemeClr val="tx2"/>
              </a:solidFill>
              <a:effectLst/>
              <a:uLnTx/>
              <a:uFillTx/>
              <a:latin typeface="+mn-lt"/>
              <a:ea typeface="+mn-ea"/>
              <a:cs typeface="+mn-cs"/>
            </a:endParaRPr>
          </a:p>
        </p:txBody>
      </p:sp>
      <p:sp>
        <p:nvSpPr>
          <p:cNvPr id="19459" name="标题 1"/>
          <p:cNvSpPr>
            <a:spLocks noGrp="1"/>
          </p:cNvSpPr>
          <p:nvPr>
            <p:ph type="title"/>
          </p:nvPr>
        </p:nvSpPr>
        <p:spPr/>
        <p:txBody>
          <a:bodyPr vert="horz" wrap="square" lIns="91440" tIns="45720" rIns="91440" bIns="45720" anchor="ctr" anchorCtr="0"/>
          <a:lstStyle/>
          <a:p>
            <a:pPr eaLnBrk="1" hangingPunct="1"/>
            <a:r>
              <a:rPr lang="zh-CN" altLang="en-US" b="1" dirty="0"/>
              <a:t>黑格尔的著作</a:t>
            </a:r>
          </a:p>
        </p:txBody>
      </p:sp>
    </p:spTree>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内容占位符 2"/>
          <p:cNvSpPr>
            <a:spLocks noGrp="1"/>
          </p:cNvSpPr>
          <p:nvPr>
            <p:ph idx="1"/>
          </p:nvPr>
        </p:nvSpPr>
        <p:spPr>
          <a:xfrm>
            <a:off x="457200" y="1357313"/>
            <a:ext cx="8229600" cy="4768850"/>
          </a:xfrm>
        </p:spPr>
        <p:txBody>
          <a:bodyPr vert="horz" wrap="square" lIns="91440" tIns="45720" rIns="91440" bIns="45720" anchor="t" anchorCtr="0"/>
          <a:lstStyle/>
          <a:p>
            <a:pPr eaLnBrk="1" hangingPunct="1">
              <a:buFont typeface="Wingdings 2" panose="05020102010507070707" pitchFamily="18" charset="2"/>
              <a:buChar char="ß"/>
            </a:pPr>
            <a:r>
              <a:rPr lang="en-US" altLang="zh-CN" b="1" dirty="0"/>
              <a:t>《精神现象学》：黑格尔哲学的诞生地和秘密</a:t>
            </a:r>
          </a:p>
          <a:p>
            <a:pPr eaLnBrk="1" hangingPunct="1">
              <a:buFont typeface="Wingdings 2" panose="05020102010507070707" pitchFamily="18" charset="2"/>
              <a:buChar char="ß"/>
            </a:pPr>
            <a:r>
              <a:rPr lang="en-US" altLang="zh-CN" b="1" dirty="0"/>
              <a:t>《</a:t>
            </a:r>
            <a:r>
              <a:rPr lang="zh-CN" altLang="en-US" b="1" dirty="0"/>
              <a:t>逻辑学</a:t>
            </a:r>
            <a:r>
              <a:rPr lang="en-US" altLang="zh-CN" b="1" dirty="0"/>
              <a:t>》：理念的纯粹运动，黑格尔体系的基础</a:t>
            </a:r>
          </a:p>
          <a:p>
            <a:pPr eaLnBrk="1" hangingPunct="1">
              <a:buFont typeface="Wingdings 2" panose="05020102010507070707" pitchFamily="18" charset="2"/>
              <a:buChar char="ß"/>
            </a:pPr>
            <a:r>
              <a:rPr lang="zh-CN" altLang="en-US" b="1" dirty="0"/>
              <a:t>应用逻辑学：自然哲学、精神哲学、绝对哲学</a:t>
            </a:r>
            <a:endParaRPr lang="en-US" altLang="zh-CN" b="1" dirty="0"/>
          </a:p>
          <a:p>
            <a:pPr eaLnBrk="1" hangingPunct="1">
              <a:buFont typeface="Wingdings 2" panose="05020102010507070707" pitchFamily="18" charset="2"/>
              <a:buChar char="ß"/>
            </a:pPr>
            <a:r>
              <a:rPr lang="en-US" altLang="zh-CN" b="1" dirty="0"/>
              <a:t>精神哲学：主观精神、客观精神、绝对精神</a:t>
            </a:r>
          </a:p>
          <a:p>
            <a:pPr eaLnBrk="1" hangingPunct="1">
              <a:buFont typeface="Wingdings 2" panose="05020102010507070707" pitchFamily="18" charset="2"/>
              <a:buChar char="ß"/>
            </a:pPr>
            <a:r>
              <a:rPr lang="en-US" altLang="zh-CN" b="1" dirty="0"/>
              <a:t>法哲学即精神</a:t>
            </a:r>
            <a:r>
              <a:rPr lang="zh-CN" altLang="en-US" b="1" dirty="0"/>
              <a:t>哲学客观阶段的发展。</a:t>
            </a:r>
            <a:endParaRPr lang="en-US" altLang="zh-CN" b="1" dirty="0"/>
          </a:p>
          <a:p>
            <a:pPr eaLnBrk="1" hangingPunct="1">
              <a:buFont typeface="Wingdings 2" panose="05020102010507070707" pitchFamily="18" charset="2"/>
              <a:buChar char="ß"/>
            </a:pPr>
            <a:endParaRPr lang="en-US" altLang="zh-CN" dirty="0"/>
          </a:p>
          <a:p>
            <a:pPr eaLnBrk="1" hangingPunct="1">
              <a:buFont typeface="Wingdings 2" panose="05020102010507070707" pitchFamily="18" charset="2"/>
              <a:buChar char="ß"/>
            </a:pPr>
            <a:endParaRPr lang="zh-CN" altLang="en-US" dirty="0"/>
          </a:p>
        </p:txBody>
      </p:sp>
      <p:sp>
        <p:nvSpPr>
          <p:cNvPr id="20483" name="标题 1"/>
          <p:cNvSpPr>
            <a:spLocks noGrp="1"/>
          </p:cNvSpPr>
          <p:nvPr>
            <p:ph type="title"/>
          </p:nvPr>
        </p:nvSpPr>
        <p:spPr>
          <a:xfrm>
            <a:off x="457200" y="274638"/>
            <a:ext cx="8229600" cy="868362"/>
          </a:xfrm>
        </p:spPr>
        <p:txBody>
          <a:bodyPr vert="horz" wrap="square" lIns="91440" tIns="45720" rIns="91440" bIns="45720" anchor="ctr" anchorCtr="0"/>
          <a:lstStyle/>
          <a:p>
            <a:pPr eaLnBrk="1" hangingPunct="1"/>
            <a:r>
              <a:rPr lang="zh-CN" altLang="en-US" dirty="0"/>
              <a:t>黑格尔的体系</a:t>
            </a:r>
          </a:p>
        </p:txBody>
      </p:sp>
    </p:spTree>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4" descr="five spheres of freedom in philosophy of right"/>
          <p:cNvPicPr>
            <a:picLocks noGrp="1" noChangeAspect="1"/>
          </p:cNvPicPr>
          <p:nvPr>
            <p:ph idx="1"/>
          </p:nvPr>
        </p:nvPicPr>
        <p:blipFill>
          <a:blip r:embed="rId2"/>
          <a:srcRect/>
          <a:stretch>
            <a:fillRect/>
          </a:stretch>
        </p:blipFill>
        <p:spPr>
          <a:xfrm>
            <a:off x="357188" y="1000125"/>
            <a:ext cx="8286750" cy="5500688"/>
          </a:xfrm>
        </p:spPr>
      </p:pic>
      <p:sp>
        <p:nvSpPr>
          <p:cNvPr id="6146" name="Rectangle 2"/>
          <p:cNvSpPr>
            <a:spLocks noGrp="1" noChangeArrowheads="1"/>
          </p:cNvSpPr>
          <p:nvPr>
            <p:ph type="title"/>
          </p:nvPr>
        </p:nvSpPr>
        <p:spPr>
          <a:xfrm>
            <a:off x="457200" y="274638"/>
            <a:ext cx="8229600" cy="633413"/>
          </a:xfrm>
        </p:spPr>
        <p:txBody>
          <a:bodyPr vert="horz" wrap="square" lIns="91440" tIns="45720" rIns="91440" bIns="45720" numCol="1" rtlCol="0" anchor="ctr" anchorCtr="0" compatLnSpc="1">
            <a:normAutofit fontScale="90000"/>
          </a:bodyPr>
          <a:lstStyle/>
          <a:p>
            <a:pPr marL="0" marR="0" lvl="0" indent="0" algn="ctr" defTabSz="914400" rtl="0" eaLnBrk="1" fontAlgn="auto" latinLnBrk="0" hangingPunct="1">
              <a:lnSpc>
                <a:spcPct val="100000"/>
              </a:lnSpc>
              <a:spcBef>
                <a:spcPct val="0"/>
              </a:spcBef>
              <a:spcAft>
                <a:spcPts val="0"/>
              </a:spcAft>
              <a:buClrTx/>
              <a:buSzTx/>
              <a:buFontTx/>
              <a:buNone/>
              <a:defRPr/>
            </a:pPr>
            <a:r>
              <a:rPr kumimoji="0" lang="zh-CN" altLang="en-US" sz="4000" b="0" i="0" u="none" strike="noStrike" kern="1200" cap="none" spc="0" normalizeH="0" baseline="0" noProof="0" dirty="0">
                <a:ln>
                  <a:noFill/>
                </a:ln>
                <a:solidFill>
                  <a:srgbClr val="FF00FF"/>
                </a:solidFill>
                <a:effectLst/>
                <a:uLnTx/>
                <a:uFillTx/>
                <a:latin typeface="+mj-lt"/>
                <a:ea typeface="+mj-ea"/>
                <a:cs typeface="+mj-cs"/>
              </a:rPr>
              <a:t>现实的自由是一个体系</a:t>
            </a:r>
          </a:p>
        </p:txBody>
      </p:sp>
    </p:spTree>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内容占位符 2"/>
          <p:cNvSpPr>
            <a:spLocks noGrp="1"/>
          </p:cNvSpPr>
          <p:nvPr>
            <p:ph idx="1"/>
          </p:nvPr>
        </p:nvSpPr>
        <p:spPr>
          <a:xfrm>
            <a:off x="582295" y="908050"/>
            <a:ext cx="8104505" cy="5821680"/>
          </a:xfrm>
        </p:spPr>
        <p:txBody>
          <a:bodyPr vert="horz" wrap="square" lIns="91440" tIns="45720" rIns="91440" bIns="45720" anchor="t" anchorCtr="0"/>
          <a:lstStyle/>
          <a:p>
            <a:pPr eaLnBrk="1" hangingPunct="1"/>
            <a:r>
              <a:rPr lang="zh-CN" altLang="en-US" sz="2200" dirty="0"/>
              <a:t>对唯心主义的批判。费尔巴哈：真正的存在是自然和肉体的人。马克思：真正的存在不是精神，而是人类物质生活。基尔凯郭儿：真正的存在于只有个体，哲学只关心个体的存在，而不是抽象的存在。</a:t>
            </a:r>
            <a:endParaRPr lang="en-US" altLang="zh-CN" sz="2200" dirty="0"/>
          </a:p>
          <a:p>
            <a:pPr eaLnBrk="1" hangingPunct="1"/>
            <a:r>
              <a:rPr lang="zh-CN" altLang="en-US" sz="2200" dirty="0"/>
              <a:t>对神秘主义的批判，主要有叔本华（</a:t>
            </a:r>
            <a:r>
              <a:rPr lang="en-US" altLang="zh-CN" sz="2200" dirty="0">
                <a:hlinkClick r:id="rId2"/>
              </a:rPr>
              <a:t>Arthur Schopenhauer</a:t>
            </a:r>
            <a:r>
              <a:rPr lang="en-US" altLang="zh-CN" sz="2200" dirty="0"/>
              <a:t>），他斥责黑格尔的著作是蒙昧主义（</a:t>
            </a:r>
            <a:r>
              <a:rPr lang="en-US" altLang="zh-CN" sz="2200" dirty="0">
                <a:hlinkClick r:id="rId3"/>
              </a:rPr>
              <a:t>obscurantist</a:t>
            </a:r>
            <a:r>
              <a:rPr lang="en-US" altLang="zh-CN" sz="2200" dirty="0"/>
              <a:t>）和虚假哲学（</a:t>
            </a:r>
            <a:r>
              <a:rPr lang="en-US" altLang="zh-CN" sz="2200" dirty="0">
                <a:hlinkClick r:id="rId4"/>
              </a:rPr>
              <a:t>pseudo-philosophy</a:t>
            </a:r>
            <a:r>
              <a:rPr lang="en-US" altLang="zh-CN" sz="2200" dirty="0"/>
              <a:t> </a:t>
            </a:r>
            <a:r>
              <a:rPr lang="zh-CN" altLang="en-US" sz="2200" dirty="0"/>
              <a:t>）马克思在</a:t>
            </a:r>
            <a:r>
              <a:rPr lang="en-US" altLang="zh-CN" sz="2200" dirty="0"/>
              <a:t>《黑格尔法哲学批判》中除了批判黑格尔思想的保守性外，也把他的思想看作泛逻辑主义的神秘主义。</a:t>
            </a:r>
          </a:p>
          <a:p>
            <a:pPr eaLnBrk="1" hangingPunct="1"/>
            <a:r>
              <a:rPr lang="zh-CN" altLang="en-US" sz="2200" dirty="0"/>
              <a:t>对国家主义的批判：罗素认为 ，如果黑格尔的国家学得到承认，</a:t>
            </a:r>
            <a:r>
              <a:rPr lang="en-US" altLang="zh-CN" sz="2200" dirty="0"/>
              <a:t>“</a:t>
            </a:r>
            <a:r>
              <a:rPr lang="zh-CN" altLang="en-US" sz="2200" dirty="0"/>
              <a:t>那么凡是可能想象得到的一切国内暴政</a:t>
            </a:r>
            <a:r>
              <a:rPr lang="en-US" altLang="zh-CN" sz="2200" dirty="0"/>
              <a:t>…</a:t>
            </a:r>
            <a:r>
              <a:rPr lang="zh-CN" altLang="en-US" sz="2200" dirty="0"/>
              <a:t>就都有了借口”。萨拜因认为，“对国家加以理想化，以及对市民社会给予道德上的低评价，这两者结合在一起都不可避免地要导致政治上的独裁主义”。黑格尔</a:t>
            </a:r>
            <a:r>
              <a:rPr lang="en-US" altLang="zh-CN" sz="2200" dirty="0"/>
              <a:t>“更偏好国家而不是个体，更偏好权威而不是自由，更偏好法律的无所不能</a:t>
            </a:r>
            <a:r>
              <a:rPr lang="zh-CN" altLang="en-US" sz="2200" dirty="0"/>
              <a:t>而不是个体权利的不可抗拒，此外，他喜欢服从胜于反抗，喜欢金字塔的顶端（君主）胜过其基础。</a:t>
            </a:r>
            <a:r>
              <a:rPr lang="en-US" altLang="zh-CN" sz="2200" dirty="0"/>
              <a:t>”</a:t>
            </a:r>
            <a:endParaRPr lang="zh-CN" altLang="en-US" sz="2200" dirty="0"/>
          </a:p>
        </p:txBody>
      </p:sp>
      <p:sp>
        <p:nvSpPr>
          <p:cNvPr id="24579" name="标题 1"/>
          <p:cNvSpPr>
            <a:spLocks noGrp="1"/>
          </p:cNvSpPr>
          <p:nvPr>
            <p:ph type="title"/>
          </p:nvPr>
        </p:nvSpPr>
        <p:spPr>
          <a:xfrm>
            <a:off x="755650" y="260350"/>
            <a:ext cx="8229600" cy="868363"/>
          </a:xfrm>
        </p:spPr>
        <p:txBody>
          <a:bodyPr vert="horz" wrap="square" lIns="91440" tIns="45720" rIns="91440" bIns="45720" anchor="ctr" anchorCtr="0"/>
          <a:lstStyle/>
          <a:p>
            <a:pPr eaLnBrk="1" hangingPunct="1"/>
            <a:r>
              <a:rPr lang="zh-CN" altLang="en-US" sz="2800" b="1" dirty="0"/>
              <a:t>黑格尔：批判的视角</a:t>
            </a:r>
          </a:p>
        </p:txBody>
      </p:sp>
    </p:spTree>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506730" y="1585595"/>
            <a:ext cx="8066405" cy="4540885"/>
          </a:xfrm>
        </p:spPr>
        <p:txBody>
          <a:bodyPr/>
          <a:lstStyle/>
          <a:p>
            <a:pPr marL="0" indent="0">
              <a:buNone/>
            </a:pPr>
            <a:r>
              <a:rPr lang="zh-CN" altLang="en-US">
                <a:sym typeface="+mn-ea"/>
              </a:rPr>
              <a:t>黑格尔的“实践哲学的首要议题是分析现代个人主义和现代生活的本质秩序相交集的那个点……如果黑格尔是对的，也许存在着比我们所想象的更强有力的市场调节的更深刻和根本的理由。”[ J. M. Bernstein, ‚Hegel on Wall Street‘, The New York Times, 3.10.2010.]在某种意义上，黑格尔是现代福利国家或社会国家的最早阐述者：以私有制和交换关系为基础的市民社会必然产生出不平等，不仅如此，这种不平等具有“法的正当性”，但是，“政府最重要的任务是反对这种不平等以及由及造成的普遍破坏。”[ 黑格尔：《政治著作选》）</a:t>
            </a:r>
            <a:endParaRPr lang="zh-CN" altLang="en-US"/>
          </a:p>
          <a:p>
            <a:pPr marL="0" indent="0">
              <a:buNone/>
            </a:pPr>
            <a:endParaRPr lang="zh-CN" altLang="en-US">
              <a:sym typeface="+mn-ea"/>
            </a:endParaRPr>
          </a:p>
          <a:p>
            <a:pPr marL="0" indent="0">
              <a:buNone/>
            </a:pPr>
            <a:endParaRPr lang="zh-CN" altLang="en-US"/>
          </a:p>
        </p:txBody>
      </p:sp>
      <p:sp>
        <p:nvSpPr>
          <p:cNvPr id="3" name="标题 2"/>
          <p:cNvSpPr>
            <a:spLocks noGrp="1"/>
          </p:cNvSpPr>
          <p:nvPr>
            <p:ph type="title"/>
          </p:nvPr>
        </p:nvSpPr>
        <p:spPr/>
        <p:txBody>
          <a:bodyPr/>
          <a:lstStyle/>
          <a:p>
            <a:r>
              <a:rPr lang="zh-CN" altLang="en-US"/>
              <a:t>黑格尔思想的</a:t>
            </a:r>
            <a:r>
              <a:rPr lang="en-US" altLang="zh-CN"/>
              <a:t>“</a:t>
            </a:r>
            <a:r>
              <a:rPr lang="zh-CN" altLang="en-US"/>
              <a:t>复兴</a:t>
            </a:r>
            <a:r>
              <a:rPr lang="en-US" altLang="zh-CN"/>
              <a:t>”</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627380" y="1226185"/>
            <a:ext cx="7790180" cy="5247640"/>
          </a:xfrm>
        </p:spPr>
        <p:txBody>
          <a:bodyPr/>
          <a:lstStyle/>
          <a:p>
            <a:pPr marL="0" indent="0">
              <a:buNone/>
            </a:pPr>
            <a:endParaRPr lang="zh-CN" altLang="en-US" sz="2000">
              <a:sym typeface="+mn-ea"/>
            </a:endParaRPr>
          </a:p>
          <a:p>
            <a:pPr marL="0" indent="0">
              <a:buNone/>
            </a:pPr>
            <a:r>
              <a:rPr lang="zh-CN" altLang="en-US" sz="2000">
                <a:sym typeface="+mn-ea"/>
              </a:rPr>
              <a:t>黑格尔开创了现代性的话语，提出了现代性自我批判和自我确证问题，创立了启蒙辩证法原则，借助现代性的辩证法，黑格尔既对现代性的矛盾和危机做了诊断，也提出了克服现代性矛盾和危机的可能方案。</a:t>
            </a:r>
            <a:r>
              <a:rPr lang="en-US" altLang="zh-CN" sz="2000">
                <a:sym typeface="+mn-ea"/>
              </a:rPr>
              <a:t>“</a:t>
            </a:r>
            <a:r>
              <a:rPr lang="zh-CN" altLang="en-US" sz="2000">
                <a:sym typeface="+mn-ea"/>
              </a:rPr>
              <a:t>按照黑格尔的理解，理性作为一种力量，不但能够使生活关系系统发生分裂和破裂，还能将之重新统一起来。</a:t>
            </a:r>
            <a:r>
              <a:rPr lang="en-US" altLang="zh-CN" sz="2000">
                <a:sym typeface="+mn-ea"/>
              </a:rPr>
              <a:t>”</a:t>
            </a:r>
            <a:r>
              <a:rPr lang="zh-CN" altLang="en-US" sz="2000">
                <a:sym typeface="+mn-ea"/>
              </a:rPr>
              <a:t>作为和解的哲学家，黑格尔方案处理的是现代世界由于道德自由和自我理智的发展带来的文化和社会分裂（</a:t>
            </a:r>
            <a:r>
              <a:rPr lang="en-US" altLang="zh-CN" sz="2000">
                <a:sym typeface="+mn-ea"/>
              </a:rPr>
              <a:t>diremptions)</a:t>
            </a:r>
            <a:r>
              <a:rPr lang="zh-CN" altLang="en-US" sz="2000">
                <a:sym typeface="+mn-ea"/>
              </a:rPr>
              <a:t>。</a:t>
            </a:r>
            <a:endParaRPr lang="zh-CN" altLang="en-US" sz="2000"/>
          </a:p>
          <a:p>
            <a:pPr marL="0" indent="0">
              <a:buNone/>
            </a:pPr>
            <a:r>
              <a:rPr lang="zh-CN" altLang="en-US" sz="2000">
                <a:sym typeface="+mn-ea"/>
              </a:rPr>
              <a:t>黑格尔的法哲学是现代意义个人自我实现条件的规范思考。现代社会通过家庭、市民社会、国家三个环节构成一个整体，它不仅使社会世界符合精神结构的概念要求，而且是个人经验到自己的主体性的条件。现代世界之所以是合理的，是因为其基本制度允许人们发展并表达不同的、互补的身份及其社会关系，家庭、市民社会和国家是个人实现其自由的不可缺少的制度领域。只要人的不同身份与社会制度相匹配（</a:t>
            </a:r>
            <a:r>
              <a:rPr lang="en-US" altLang="zh-CN" sz="2000">
                <a:sym typeface="+mn-ea"/>
              </a:rPr>
              <a:t>match)</a:t>
            </a:r>
            <a:r>
              <a:rPr lang="zh-CN" altLang="en-US" sz="2000">
                <a:sym typeface="+mn-ea"/>
              </a:rPr>
              <a:t>，就是一个既能约束自由意志又能赋予其实现可能性的社会秩序。</a:t>
            </a:r>
            <a:endParaRPr lang="zh-CN" altLang="en-US" sz="2000"/>
          </a:p>
        </p:txBody>
      </p:sp>
      <p:sp>
        <p:nvSpPr>
          <p:cNvPr id="3" name="标题 2"/>
          <p:cNvSpPr>
            <a:spLocks noGrp="1"/>
          </p:cNvSpPr>
          <p:nvPr>
            <p:ph type="title"/>
          </p:nvPr>
        </p:nvSpPr>
        <p:spPr>
          <a:xfrm>
            <a:off x="457200" y="338455"/>
            <a:ext cx="8229600" cy="947420"/>
          </a:xfrm>
        </p:spPr>
        <p:txBody>
          <a:bodyPr/>
          <a:lstStyle/>
          <a:p>
            <a:r>
              <a:rPr lang="zh-CN" altLang="en-US"/>
              <a:t>黑格尔思想的现实性</a:t>
            </a:r>
            <a:endParaRPr lang="en-US" altLang="zh-CN"/>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KSO_WPP_MARK_KEY" val="98ec727a-a688-4593-9ae8-71ce97392d42"/>
  <p:tag name="COMMONDATA" val="eyJoZGlkIjoiNzdlMGYxYjJhZTJiODk5ZTMxMDY3MjdhNDBiZDczZWMifQ=="/>
</p:tagLst>
</file>

<file path=ppt/tags/tag2.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4200,&quot;width&quot;:4200}"/>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波形">
  <a:themeElements>
    <a:clrScheme name="波形">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波形">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波形">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fillRect/>
          </a:stretch>
        </a:blip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波形">
  <a:themeElements>
    <a:clrScheme name="波形">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波形">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波形">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fillRect/>
          </a:stretch>
        </a:blip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波形">
  <a:themeElements>
    <a:clrScheme name="波形">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波形">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波形">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fillRect/>
          </a:stretch>
        </a:blip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Waveform</Template>
  <TotalTime>149</TotalTime>
  <Words>3221</Words>
  <Application>Microsoft Office PowerPoint</Application>
  <PresentationFormat>全屏显示(4:3)</PresentationFormat>
  <Paragraphs>98</Paragraphs>
  <Slides>37</Slides>
  <Notes>1</Notes>
  <HiddenSlides>0</HiddenSlides>
  <MMClips>0</MMClips>
  <ScaleCrop>false</ScaleCrop>
  <HeadingPairs>
    <vt:vector size="6" baseType="variant">
      <vt:variant>
        <vt:lpstr>已用的字体</vt:lpstr>
      </vt:variant>
      <vt:variant>
        <vt:i4>9</vt:i4>
      </vt:variant>
      <vt:variant>
        <vt:lpstr>主题</vt:lpstr>
      </vt:variant>
      <vt:variant>
        <vt:i4>3</vt:i4>
      </vt:variant>
      <vt:variant>
        <vt:lpstr>幻灯片标题</vt:lpstr>
      </vt:variant>
      <vt:variant>
        <vt:i4>37</vt:i4>
      </vt:variant>
    </vt:vector>
  </HeadingPairs>
  <TitlesOfParts>
    <vt:vector size="49" baseType="lpstr">
      <vt:lpstr>华文楷体</vt:lpstr>
      <vt:lpstr>华文新魏</vt:lpstr>
      <vt:lpstr>宋体</vt:lpstr>
      <vt:lpstr>Arial</vt:lpstr>
      <vt:lpstr>Calibri</vt:lpstr>
      <vt:lpstr>Candara</vt:lpstr>
      <vt:lpstr>Symbol</vt:lpstr>
      <vt:lpstr>Wingdings</vt:lpstr>
      <vt:lpstr>Wingdings 2</vt:lpstr>
      <vt:lpstr>波形</vt:lpstr>
      <vt:lpstr>1_波形</vt:lpstr>
      <vt:lpstr>2_波形</vt:lpstr>
      <vt:lpstr>PowerPoint 演示文稿</vt:lpstr>
      <vt:lpstr>黑格尔的生平</vt:lpstr>
      <vt:lpstr>黑格尔的生平</vt:lpstr>
      <vt:lpstr>黑格尔的著作</vt:lpstr>
      <vt:lpstr>黑格尔的体系</vt:lpstr>
      <vt:lpstr>现实的自由是一个体系</vt:lpstr>
      <vt:lpstr>黑格尔：批判的视角</vt:lpstr>
      <vt:lpstr>黑格尔思想的“复兴”</vt:lpstr>
      <vt:lpstr>黑格尔思想的现实性</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黑格尔与我们的时代</vt:lpstr>
      <vt:lpstr>课程要求</vt:lpstr>
      <vt:lpstr>阅读书目</vt:lpstr>
      <vt:lpstr>《法哲学原理》序言</vt:lpstr>
      <vt:lpstr>法哲学概念释义</vt:lpstr>
      <vt:lpstr>《法哲学》：自然法与国家学说的综合</vt:lpstr>
      <vt:lpstr>理性是权威的最高法庭</vt:lpstr>
      <vt:lpstr>法哲学是对法和国家真理的理解</vt:lpstr>
      <vt:lpstr>自由在于在法和现实中认出自己</vt:lpstr>
      <vt:lpstr>“法与自由有关，自由是对人最神圣的东西。”（215）</vt:lpstr>
      <vt:lpstr>哲学主要是为国家服务的 </vt:lpstr>
      <vt:lpstr>哲学是理性与现实的和解</vt:lpstr>
      <vt:lpstr>哲学是把握在思想中的它的时代</vt:lpstr>
      <vt:lpstr>哲学是对现在的理性把握</vt:lpstr>
      <vt:lpstr>黑格尔是最后的哲学家</vt:lpstr>
      <vt:lpstr>对个人主观性的执着是现代的特征</vt:lpstr>
      <vt:lpstr>密勒发的猫头鹰到黄昏才起飞 </vt:lpstr>
      <vt:lpstr>自然规律与法律的区别</vt:lpstr>
      <vt:lpstr>《法哲学原理》的背景 </vt:lpstr>
      <vt:lpstr>黑格尔哲学的性质</vt:lpstr>
    </vt:vector>
  </TitlesOfParts>
  <Company>uiuc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wang</dc:creator>
  <cp:lastModifiedBy>xingfuw</cp:lastModifiedBy>
  <cp:revision>104</cp:revision>
  <dcterms:created xsi:type="dcterms:W3CDTF">2007-03-15T08:01:00Z</dcterms:created>
  <dcterms:modified xsi:type="dcterms:W3CDTF">2024-02-27T09:00:48Z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2052-11.1.0.12980</vt:lpwstr>
  </property>
  <property fmtid="{D5CDD505-2E9C-101B-9397-08002B2CF9AE}" pid="3" name="ICV">
    <vt:lpwstr>26A1EDA9BAFB4FDF925CF8383B8F90D5</vt:lpwstr>
  </property>
</Properties>
</file>